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9144000" cy="6858000" type="screen4x3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CDD6"/>
    <a:srgbClr val="69E1E1"/>
    <a:srgbClr val="FF9900"/>
    <a:srgbClr val="174E73"/>
    <a:srgbClr val="386A7C"/>
    <a:srgbClr val="2C779C"/>
    <a:srgbClr val="4F96AF"/>
    <a:srgbClr val="85C2E7"/>
    <a:srgbClr val="84D0E8"/>
    <a:srgbClr val="81B8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36FFB-00AC-4010-88E0-229ACC6119F9}" type="datetimeFigureOut">
              <a:rPr lang="ko-KR" altLang="en-US" smtClean="0"/>
              <a:pPr/>
              <a:t>2016-11-09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FFB4D-8E4F-45A0-911E-9AD2662377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4919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LX04 cover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59000"/>
            <a:ext cx="7772400" cy="650875"/>
          </a:xfrm>
        </p:spPr>
        <p:txBody>
          <a:bodyPr/>
          <a:lstStyle>
            <a:lvl1pPr algn="ctr">
              <a:defRPr sz="4000">
                <a:solidFill>
                  <a:srgbClr val="FAEA20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2738"/>
            <a:ext cx="6400800" cy="4064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152" name="Text Box 8"/>
          <p:cNvSpPr txBox="1">
            <a:spLocks noChangeArrowheads="1"/>
          </p:cNvSpPr>
          <p:nvPr userDrawn="1"/>
        </p:nvSpPr>
        <p:spPr bwMode="auto">
          <a:xfrm>
            <a:off x="6965950" y="6396038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err="1">
                <a:solidFill>
                  <a:srgbClr val="646669"/>
                </a:solidFill>
                <a:latin typeface="Tahoma" pitchFamily="34" charset="0"/>
                <a:ea typeface="HY견고딕" pitchFamily="18" charset="-127"/>
              </a:rPr>
              <a:t>Coperate</a:t>
            </a:r>
            <a:r>
              <a:rPr lang="en-US" altLang="ko-KR" sz="1600" b="1" dirty="0">
                <a:solidFill>
                  <a:srgbClr val="646669"/>
                </a:solidFill>
                <a:latin typeface="Tahoma" pitchFamily="34" charset="0"/>
                <a:ea typeface="HY견고딕" pitchFamily="18" charset="-127"/>
              </a:rPr>
              <a:t> identity</a:t>
            </a:r>
          </a:p>
        </p:txBody>
      </p:sp>
      <p:pic>
        <p:nvPicPr>
          <p:cNvPr id="6157" name="Picture 13" descr="LX04 cover0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0" y="2895600"/>
            <a:ext cx="7437438" cy="5581650"/>
          </a:xfrm>
          <a:prstGeom prst="rect">
            <a:avLst/>
          </a:prstGeom>
          <a:noFill/>
        </p:spPr>
      </p:pic>
      <p:pic>
        <p:nvPicPr>
          <p:cNvPr id="6158" name="Picture 14" descr="LX04 cover0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36738" y="3800475"/>
            <a:ext cx="4791076" cy="3819525"/>
          </a:xfrm>
          <a:prstGeom prst="rect">
            <a:avLst/>
          </a:prstGeom>
          <a:noFill/>
        </p:spPr>
      </p:pic>
      <p:pic>
        <p:nvPicPr>
          <p:cNvPr id="6159" name="Picture 15" descr="LX04 cover0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3488" y="-1365250"/>
            <a:ext cx="3390900" cy="2533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87CB7-19E7-4E58-AAFD-612BF4350A2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69075" y="131763"/>
            <a:ext cx="2117725" cy="60007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11138" y="131763"/>
            <a:ext cx="6205537" cy="60007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6EEC0-DE74-4071-A66C-9387A321080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E15D2-617F-4B6D-A6A2-9B196E7CC39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AAB47-EF6F-45D6-9251-B6D53795A93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63638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63638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C95C0-18C6-4D5D-925D-AB811BA01C8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139BF-2EB0-4037-ACFA-7AA769943EB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49DE8-D3F6-4564-9338-A2BA3E21216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B3ED1-BAF1-414B-BEFB-A4E0654E5E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8E908-47F3-40A0-BA17-D0A363B35C5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F70E2-2F9E-4684-B471-0ED8B5A9E3A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LX04 print0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  <p:pic>
        <p:nvPicPr>
          <p:cNvPr id="1035" name="Picture 11" descr="LX04 print0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66763"/>
            <a:ext cx="9142413" cy="614362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3638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fld id="{F6860D56-AD9B-4378-9A31-96C6696750B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6965950" y="6396038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smtClean="0">
                <a:solidFill>
                  <a:srgbClr val="646669"/>
                </a:solidFill>
                <a:latin typeface="Tahoma" pitchFamily="34" charset="0"/>
                <a:ea typeface="HY견고딕" pitchFamily="18" charset="-127"/>
              </a:rPr>
              <a:t>Corporate Identity</a:t>
            </a:r>
            <a:endParaRPr lang="en-US" altLang="ko-KR" sz="1600" b="1" dirty="0">
              <a:solidFill>
                <a:srgbClr val="646669"/>
              </a:solidFill>
              <a:latin typeface="Tahoma" pitchFamily="34" charset="0"/>
              <a:ea typeface="HY견고딕" pitchFamily="18" charset="-127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138" y="131763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FFFFFF"/>
          </a:solidFill>
          <a:latin typeface="Tahoma" pitchFamily="34" charset="0"/>
          <a:ea typeface="HY견고딕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FFFFFF"/>
          </a:solidFill>
          <a:latin typeface="Tahoma" pitchFamily="34" charset="0"/>
          <a:ea typeface="HY견고딕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FFFFFF"/>
          </a:solidFill>
          <a:latin typeface="Tahoma" pitchFamily="34" charset="0"/>
          <a:ea typeface="HY견고딕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FFFFFF"/>
          </a:solidFill>
          <a:latin typeface="Tahoma" pitchFamily="34" charset="0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FFFFFF"/>
          </a:solidFill>
          <a:latin typeface="Tahoma" pitchFamily="34" charset="0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FFFFFF"/>
          </a:solidFill>
          <a:latin typeface="Tahoma" pitchFamily="34" charset="0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FFFFFF"/>
          </a:solidFill>
          <a:latin typeface="Tahoma" pitchFamily="34" charset="0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FFFFFF"/>
          </a:solidFill>
          <a:latin typeface="Tahoma" pitchFamily="34" charset="0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Wingdings 2" pitchFamily="18" charset="2"/>
        <a:buChar char="©"/>
        <a:defRPr kumimoji="1"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Wingdings 2" pitchFamily="18" charset="2"/>
        <a:buChar char="±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SzPct val="95000"/>
        <a:buFont typeface="Wingdings 2" pitchFamily="18" charset="2"/>
        <a:buChar char="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Wingdings 2" pitchFamily="18" charset="2"/>
        <a:buChar char="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è"/>
        <a:defRPr kumimoji="1" sz="14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è"/>
        <a:defRPr kumimoji="1" sz="14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è"/>
        <a:defRPr kumimoji="1" sz="14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è"/>
        <a:defRPr kumimoji="1" sz="14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Wingdings" pitchFamily="2" charset="2"/>
        <a:buChar char="è"/>
        <a:defRPr kumimoji="1"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smtClean="0"/>
              <a:t>영등포구 </a:t>
            </a:r>
            <a:r>
              <a:rPr lang="ko-KR" altLang="en-US" b="1" dirty="0" err="1" smtClean="0"/>
              <a:t>사회적경제지원센터</a:t>
            </a:r>
            <a:r>
              <a:rPr lang="en-US" altLang="ko-KR" b="1" dirty="0" smtClean="0"/>
              <a:t>(3</a:t>
            </a:r>
            <a:r>
              <a:rPr lang="ko-KR" altLang="en-US" b="1" dirty="0" smtClean="0"/>
              <a:t>층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300192" y="6093296"/>
            <a:ext cx="284380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" y="1203788"/>
            <a:ext cx="8091727" cy="53172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-7937" y="1028807"/>
            <a:ext cx="1044934" cy="38396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546" y="1073294"/>
            <a:ext cx="968684" cy="2923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3F PLAN</a:t>
            </a:r>
            <a:endParaRPr lang="ko-KR" altLang="en-US" sz="1300" b="1" dirty="0">
              <a:solidFill>
                <a:schemeClr val="bg1"/>
              </a:solidFill>
              <a:latin typeface="Arial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851986" y="1640426"/>
            <a:ext cx="93610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1669884"/>
            <a:ext cx="968684" cy="21544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1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호실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(30.23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㎡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0893" y="3284984"/>
            <a:ext cx="93610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4603" y="3314442"/>
            <a:ext cx="968684" cy="21544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2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호실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(28.22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㎡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)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10315" y="4551670"/>
            <a:ext cx="93610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4025" y="4581128"/>
            <a:ext cx="968684" cy="21544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3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호실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(29.99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㎡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635962" y="5956116"/>
            <a:ext cx="93610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619672" y="5985574"/>
            <a:ext cx="968684" cy="21544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4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호실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(31.02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㎡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724194" y="5926658"/>
            <a:ext cx="93610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707904" y="5956116"/>
            <a:ext cx="968684" cy="21544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5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호실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(17.17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㎡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)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668410" y="5926658"/>
            <a:ext cx="93610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652120" y="5956116"/>
            <a:ext cx="968684" cy="21544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회의실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588224" y="1647262"/>
            <a:ext cx="1368152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804248" y="1700808"/>
            <a:ext cx="968684" cy="21544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인큐베이팅룸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136396" y="4702522"/>
            <a:ext cx="93610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8120106" y="4731980"/>
            <a:ext cx="968684" cy="21544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6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호실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(22.77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㎡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)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8084102" y="3040082"/>
            <a:ext cx="93610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8067812" y="3069540"/>
            <a:ext cx="968684" cy="21544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7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호실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(20.70</a:t>
            </a:r>
            <a:r>
              <a:rPr lang="ko-KR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㎡</a:t>
            </a:r>
            <a:r>
              <a:rPr lang="en-US" altLang="ko-KR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)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4804314" y="1654098"/>
            <a:ext cx="93610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788024" y="1683556"/>
            <a:ext cx="968684" cy="21544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행정실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794103" y="4581128"/>
            <a:ext cx="93610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777813" y="4610586"/>
            <a:ext cx="968684" cy="21544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중앙홀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및 복도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9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사용자 지정 4">
      <a:dk1>
        <a:srgbClr val="000000"/>
      </a:dk1>
      <a:lt1>
        <a:srgbClr val="FFFFFF"/>
      </a:lt1>
      <a:dk2>
        <a:srgbClr val="2C766A"/>
      </a:dk2>
      <a:lt2>
        <a:srgbClr val="7DC9C5"/>
      </a:lt2>
      <a:accent1>
        <a:srgbClr val="BBE0E3"/>
      </a:accent1>
      <a:accent2>
        <a:srgbClr val="348C98"/>
      </a:accent2>
      <a:accent3>
        <a:srgbClr val="FFFFFF"/>
      </a:accent3>
      <a:accent4>
        <a:srgbClr val="194735"/>
      </a:accent4>
      <a:accent5>
        <a:srgbClr val="8DD3E3"/>
      </a:accent5>
      <a:accent6>
        <a:srgbClr val="426F98"/>
      </a:accent6>
      <a:hlink>
        <a:srgbClr val="009999"/>
      </a:hlink>
      <a:folHlink>
        <a:srgbClr val="99CC00"/>
      </a:folHlink>
    </a:clrScheme>
    <a:fontScheme name="기본 디자인">
      <a:majorFont>
        <a:latin typeface="Tahoma"/>
        <a:ea typeface="HY견고딕"/>
        <a:cs typeface=""/>
      </a:majorFont>
      <a:minorFont>
        <a:latin typeface="Tahoma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56</Words>
  <Application>Microsoft Office PowerPoint</Application>
  <PresentationFormat>화면 슬라이드 쇼(4:3)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기본 디자인</vt:lpstr>
      <vt:lpstr>영등포구 사회적경제지원센터(3층)</vt:lpstr>
    </vt:vector>
  </TitlesOfParts>
  <Company>스머프마을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Jin</dc:creator>
  <cp:lastModifiedBy>user</cp:lastModifiedBy>
  <cp:revision>98</cp:revision>
  <cp:lastPrinted>2014-12-24T07:06:25Z</cp:lastPrinted>
  <dcterms:created xsi:type="dcterms:W3CDTF">2009-01-29T06:26:45Z</dcterms:created>
  <dcterms:modified xsi:type="dcterms:W3CDTF">2016-11-09T06:00:21Z</dcterms:modified>
</cp:coreProperties>
</file>