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60" r:id="rId2"/>
  </p:sldIdLst>
  <p:sldSz cx="6858000" cy="9144000" type="screen4x3"/>
  <p:notesSz cx="5848350" cy="8505825"/>
  <p:embeddedFontLst>
    <p:embeddedFont>
      <p:font typeface="서울남산체 B" pitchFamily="18" charset="-127"/>
      <p:regular r:id="rId5"/>
    </p:embeddedFont>
    <p:embeddedFont>
      <p:font typeface="서울남산체 M" pitchFamily="18" charset="-127"/>
      <p:regular r:id="rId6"/>
    </p:embeddedFont>
    <p:embeddedFont>
      <p:font typeface="나눔고딕" pitchFamily="50" charset="-127"/>
      <p:regular r:id="rId7"/>
      <p:bold r:id="rId8"/>
    </p:embeddedFon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71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541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812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9083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353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624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895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8166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903" userDrawn="1">
          <p15:clr>
            <a:srgbClr val="A4A3A4"/>
          </p15:clr>
        </p15:guide>
        <p15:guide id="2" orient="horz" pos="725" userDrawn="1">
          <p15:clr>
            <a:srgbClr val="A4A3A4"/>
          </p15:clr>
        </p15:guide>
        <p15:guide id="3" orient="horz" pos="3279">
          <p15:clr>
            <a:srgbClr val="A4A3A4"/>
          </p15:clr>
        </p15:guide>
        <p15:guide id="4" orient="horz" pos="5389">
          <p15:clr>
            <a:srgbClr val="A4A3A4"/>
          </p15:clr>
        </p15:guide>
        <p15:guide id="5" orient="horz" pos="3583" userDrawn="1">
          <p15:clr>
            <a:srgbClr val="A4A3A4"/>
          </p15:clr>
        </p15:guide>
        <p15:guide id="7" pos="232" userDrawn="1">
          <p15:clr>
            <a:srgbClr val="A4A3A4"/>
          </p15:clr>
        </p15:guide>
        <p15:guide id="8" pos="4088" userDrawn="1">
          <p15:clr>
            <a:srgbClr val="A4A3A4"/>
          </p15:clr>
        </p15:guide>
        <p15:guide id="9" pos="550" userDrawn="1">
          <p15:clr>
            <a:srgbClr val="A4A3A4"/>
          </p15:clr>
        </p15:guide>
        <p15:guide id="10" orient="horz" pos="3220" userDrawn="1">
          <p15:clr>
            <a:srgbClr val="A4A3A4"/>
          </p15:clr>
        </p15:guide>
        <p15:guide id="11" orient="horz" pos="435">
          <p15:clr>
            <a:srgbClr val="A4A3A4"/>
          </p15:clr>
        </p15:guide>
        <p15:guide id="12" orient="horz" pos="3016" userDrawn="1">
          <p15:clr>
            <a:srgbClr val="A4A3A4"/>
          </p15:clr>
        </p15:guide>
        <p15:guide id="13" orient="horz" pos="5571">
          <p15:clr>
            <a:srgbClr val="A4A3A4"/>
          </p15:clr>
        </p15:guide>
        <p15:guide id="14" orient="horz" pos="3674" userDrawn="1">
          <p15:clr>
            <a:srgbClr val="A4A3A4"/>
          </p15:clr>
        </p15:guide>
        <p15:guide id="16" pos="4021">
          <p15:clr>
            <a:srgbClr val="A4A3A4"/>
          </p15:clr>
        </p15:guide>
        <p15:guide id="17" pos="59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5C3D1E"/>
    <a:srgbClr val="F0F0F0"/>
    <a:srgbClr val="F6F5F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3009" autoAdjust="0"/>
  </p:normalViewPr>
  <p:slideViewPr>
    <p:cSldViewPr snapToGrid="0" snapToObjects="1">
      <p:cViewPr varScale="1">
        <p:scale>
          <a:sx n="55" d="100"/>
          <a:sy n="55" d="100"/>
        </p:scale>
        <p:origin x="-2250" y="-96"/>
      </p:cViewPr>
      <p:guideLst>
        <p:guide orient="horz" pos="2903"/>
        <p:guide orient="horz" pos="725"/>
        <p:guide orient="horz" pos="3279"/>
        <p:guide orient="horz" pos="5389"/>
        <p:guide orient="horz" pos="3583"/>
        <p:guide orient="horz" pos="3220"/>
        <p:guide orient="horz" pos="435"/>
        <p:guide orient="horz" pos="3016"/>
        <p:guide orient="horz" pos="5571"/>
        <p:guide orient="horz" pos="3674"/>
        <p:guide pos="232"/>
        <p:guide pos="4088"/>
        <p:guide pos="550"/>
        <p:guide pos="4021"/>
        <p:guide pos="59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19248"/>
    </p:cViewPr>
  </p:sorterViewPr>
  <p:notesViewPr>
    <p:cSldViewPr snapToGrid="0" snapToObjects="1">
      <p:cViewPr varScale="1">
        <p:scale>
          <a:sx n="72" d="100"/>
          <a:sy n="72" d="100"/>
        </p:scale>
        <p:origin x="2868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presProps" Target="pres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theme" Target="theme/theme1.xml"/><Relationship Id="rId10" Type="http://schemas.openxmlformats.org/officeDocument/2006/relationships/font" Target="fonts/font6.fntdata"/><Relationship Id="rId4" Type="http://schemas.openxmlformats.org/officeDocument/2006/relationships/handoutMaster" Target="handoutMasters/handoutMaster1.xml"/><Relationship Id="rId9" Type="http://schemas.openxmlformats.org/officeDocument/2006/relationships/font" Target="fonts/font5.fntdata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534285" cy="425291"/>
          </a:xfrm>
          <a:prstGeom prst="rect">
            <a:avLst/>
          </a:prstGeom>
        </p:spPr>
        <p:txBody>
          <a:bodyPr vert="horz" lIns="78108" tIns="39054" rIns="78108" bIns="39054" rtlCol="0"/>
          <a:lstStyle>
            <a:lvl1pPr algn="l">
              <a:defRPr sz="10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312712" y="0"/>
            <a:ext cx="2534285" cy="425291"/>
          </a:xfrm>
          <a:prstGeom prst="rect">
            <a:avLst/>
          </a:prstGeom>
        </p:spPr>
        <p:txBody>
          <a:bodyPr vert="horz" lIns="78108" tIns="39054" rIns="78108" bIns="39054" rtlCol="0"/>
          <a:lstStyle>
            <a:lvl1pPr algn="r">
              <a:defRPr sz="1000"/>
            </a:lvl1pPr>
          </a:lstStyle>
          <a:p>
            <a:fld id="{34F4FEFC-6027-2943-9CD1-5C2482925FA3}" type="datetime1">
              <a:rPr lang="ko-KR" altLang="en-US" smtClean="0">
                <a:ea typeface="서울남산체 B" pitchFamily="18" charset="-127"/>
              </a:rPr>
              <a:pPr/>
              <a:t>2014-03-24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079058"/>
            <a:ext cx="2534285" cy="425291"/>
          </a:xfrm>
          <a:prstGeom prst="rect">
            <a:avLst/>
          </a:prstGeom>
        </p:spPr>
        <p:txBody>
          <a:bodyPr vert="horz" lIns="78108" tIns="39054" rIns="78108" bIns="39054" rtlCol="0" anchor="b"/>
          <a:lstStyle>
            <a:lvl1pPr algn="l">
              <a:defRPr sz="10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312712" y="8079058"/>
            <a:ext cx="2534285" cy="425291"/>
          </a:xfrm>
          <a:prstGeom prst="rect">
            <a:avLst/>
          </a:prstGeom>
        </p:spPr>
        <p:txBody>
          <a:bodyPr vert="horz" lIns="78108" tIns="39054" rIns="78108" bIns="39054" rtlCol="0" anchor="b"/>
          <a:lstStyle>
            <a:lvl1pPr algn="r">
              <a:defRPr sz="1000"/>
            </a:lvl1pPr>
          </a:lstStyle>
          <a:p>
            <a:fld id="{3E91AA11-BAEC-824F-AA68-BA8A71DBCC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4229743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534285" cy="425291"/>
          </a:xfrm>
          <a:prstGeom prst="rect">
            <a:avLst/>
          </a:prstGeom>
        </p:spPr>
        <p:txBody>
          <a:bodyPr vert="horz" lIns="78108" tIns="39054" rIns="78108" bIns="39054" rtlCol="0"/>
          <a:lstStyle>
            <a:lvl1pPr algn="l">
              <a:defRPr sz="10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312712" y="0"/>
            <a:ext cx="2534285" cy="425291"/>
          </a:xfrm>
          <a:prstGeom prst="rect">
            <a:avLst/>
          </a:prstGeom>
        </p:spPr>
        <p:txBody>
          <a:bodyPr vert="horz" lIns="78108" tIns="39054" rIns="78108" bIns="39054" rtlCol="0"/>
          <a:lstStyle>
            <a:lvl1pPr algn="r">
              <a:defRPr sz="1000">
                <a:ea typeface="서울남산체 B" pitchFamily="18" charset="-127"/>
              </a:defRPr>
            </a:lvl1pPr>
          </a:lstStyle>
          <a:p>
            <a:fld id="{19AEF1CB-60F7-EE44-AE09-CF2659207F12}" type="datetime1">
              <a:rPr lang="ko-KR" altLang="en-US" smtClean="0"/>
              <a:pPr/>
              <a:t>2014-03-24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728788" y="638175"/>
            <a:ext cx="2390775" cy="31892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78108" tIns="39054" rIns="78108" bIns="3905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584835" y="4040267"/>
            <a:ext cx="4678680" cy="3827622"/>
          </a:xfrm>
          <a:prstGeom prst="rect">
            <a:avLst/>
          </a:prstGeom>
        </p:spPr>
        <p:txBody>
          <a:bodyPr vert="horz" lIns="78108" tIns="39054" rIns="78108" bIns="3905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079058"/>
            <a:ext cx="2534285" cy="425291"/>
          </a:xfrm>
          <a:prstGeom prst="rect">
            <a:avLst/>
          </a:prstGeom>
        </p:spPr>
        <p:txBody>
          <a:bodyPr vert="horz" lIns="78108" tIns="39054" rIns="78108" bIns="39054" rtlCol="0" anchor="b"/>
          <a:lstStyle>
            <a:lvl1pPr algn="l">
              <a:defRPr sz="10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312712" y="8079058"/>
            <a:ext cx="2534285" cy="425291"/>
          </a:xfrm>
          <a:prstGeom prst="rect">
            <a:avLst/>
          </a:prstGeom>
        </p:spPr>
        <p:txBody>
          <a:bodyPr vert="horz" lIns="78108" tIns="39054" rIns="78108" bIns="39054" rtlCol="0" anchor="b"/>
          <a:lstStyle>
            <a:lvl1pPr algn="r">
              <a:defRPr sz="1000"/>
            </a:lvl1pPr>
          </a:lstStyle>
          <a:p>
            <a:fld id="{67082A5B-F1C3-1F4C-9986-75E6416C67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1260083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71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541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812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9083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353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624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895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8166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179512" y="197867"/>
            <a:ext cx="4122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주최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5221095" y="197867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주관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7278" y="178722"/>
            <a:ext cx="936104" cy="241575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46490" y="255766"/>
            <a:ext cx="902840" cy="182392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5285" y="157909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34545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내용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제목 1"/>
          <p:cNvSpPr>
            <a:spLocks noGrp="1"/>
          </p:cNvSpPr>
          <p:nvPr>
            <p:ph type="title"/>
          </p:nvPr>
        </p:nvSpPr>
        <p:spPr>
          <a:xfrm>
            <a:off x="719572" y="240604"/>
            <a:ext cx="5890932" cy="369348"/>
          </a:xfrm>
          <a:noFill/>
        </p:spPr>
        <p:txBody>
          <a:bodyPr wrap="square" lIns="91454" tIns="45728" rIns="91454" bIns="45728" rtlCol="0">
            <a:spAutoFit/>
          </a:bodyPr>
          <a:lstStyle>
            <a:lvl1pPr algn="l">
              <a:defRPr lang="ko-KR" altLang="en-US" sz="1800" b="0">
                <a:latin typeface="서울남산체 B" pitchFamily="18" charset="-127"/>
                <a:ea typeface="서울남산체 B" pitchFamily="18" charset="-127"/>
                <a:cs typeface="+mn-cs"/>
              </a:defRPr>
            </a:lvl1pPr>
          </a:lstStyle>
          <a:p>
            <a:pPr marL="0" lvl="0" algn="l"/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8755074"/>
            <a:ext cx="936104" cy="241575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07664" y="8803020"/>
            <a:ext cx="902840" cy="182392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4" y="8727909"/>
            <a:ext cx="1526214" cy="389950"/>
          </a:xfrm>
          <a:prstGeom prst="rect">
            <a:avLst/>
          </a:prstGeom>
        </p:spPr>
      </p:pic>
      <p:cxnSp>
        <p:nvCxnSpPr>
          <p:cNvPr id="16" name="직선 연결선 15"/>
          <p:cNvCxnSpPr/>
          <p:nvPr userDrawn="1"/>
        </p:nvCxnSpPr>
        <p:spPr>
          <a:xfrm>
            <a:off x="251520" y="8709980"/>
            <a:ext cx="635898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16"/>
          <p:cNvCxnSpPr/>
          <p:nvPr userDrawn="1"/>
        </p:nvCxnSpPr>
        <p:spPr>
          <a:xfrm>
            <a:off x="125503" y="611560"/>
            <a:ext cx="661050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8" name="그림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43919"/>
            <a:ext cx="468052" cy="594426"/>
          </a:xfrm>
          <a:prstGeom prst="rect">
            <a:avLst/>
          </a:prstGeom>
        </p:spPr>
      </p:pic>
      <p:sp>
        <p:nvSpPr>
          <p:cNvPr id="9" name="슬라이드 번호 개체 틀 5"/>
          <p:cNvSpPr>
            <a:spLocks noGrp="1"/>
          </p:cNvSpPr>
          <p:nvPr>
            <p:ph type="sldNum" sz="quarter" idx="15"/>
          </p:nvPr>
        </p:nvSpPr>
        <p:spPr>
          <a:xfrm>
            <a:off x="2459421" y="8906115"/>
            <a:ext cx="1939158" cy="179586"/>
          </a:xfrm>
        </p:spPr>
        <p:txBody>
          <a:bodyPr/>
          <a:lstStyle>
            <a:lvl1pPr algn="ctr">
              <a:defRPr>
                <a:solidFill>
                  <a:schemeClr val="bg1">
                    <a:lumMod val="75000"/>
                  </a:schemeClr>
                </a:solidFill>
                <a:latin typeface="서울남산체 B" pitchFamily="18" charset="-127"/>
                <a:ea typeface="서울남산체 B" pitchFamily="18" charset="-127"/>
              </a:defRPr>
            </a:lvl1pPr>
          </a:lstStyle>
          <a:p>
            <a:fld id="{1DB6C3FA-2BC0-49B6-A6C2-75F057C9CB5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1086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내용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7"/>
          <p:cNvSpPr>
            <a:spLocks noChangeArrowheads="1"/>
          </p:cNvSpPr>
          <p:nvPr userDrawn="1"/>
        </p:nvSpPr>
        <p:spPr bwMode="auto">
          <a:xfrm>
            <a:off x="380182" y="5432483"/>
            <a:ext cx="6122218" cy="3122555"/>
          </a:xfrm>
          <a:prstGeom prst="roundRect">
            <a:avLst>
              <a:gd name="adj" fmla="val 4722"/>
            </a:avLst>
          </a:prstGeom>
          <a:blipFill dpi="0" rotWithShape="0">
            <a:blip r:embed="rId2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서울남산체 B" pitchFamily="18" charset="-127"/>
              <a:ea typeface="서울남산체 B" pitchFamily="18" charset="-127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xmlns="" val="519487715"/>
              </p:ext>
            </p:extLst>
          </p:nvPr>
        </p:nvGraphicFramePr>
        <p:xfrm>
          <a:off x="508197" y="5854161"/>
          <a:ext cx="5800879" cy="2444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5" name="그림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2258" y="5247520"/>
            <a:ext cx="243976" cy="311747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8755074"/>
            <a:ext cx="936104" cy="241575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07664" y="8803020"/>
            <a:ext cx="902840" cy="182392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4" y="8727909"/>
            <a:ext cx="1526214" cy="389950"/>
          </a:xfrm>
          <a:prstGeom prst="rect">
            <a:avLst/>
          </a:prstGeom>
        </p:spPr>
      </p:pic>
      <p:cxnSp>
        <p:nvCxnSpPr>
          <p:cNvPr id="19" name="직선 연결선 18"/>
          <p:cNvCxnSpPr/>
          <p:nvPr userDrawn="1"/>
        </p:nvCxnSpPr>
        <p:spPr>
          <a:xfrm>
            <a:off x="251520" y="8709980"/>
            <a:ext cx="635898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제목 1"/>
          <p:cNvSpPr>
            <a:spLocks noGrp="1"/>
          </p:cNvSpPr>
          <p:nvPr>
            <p:ph type="title"/>
          </p:nvPr>
        </p:nvSpPr>
        <p:spPr>
          <a:xfrm>
            <a:off x="719572" y="240604"/>
            <a:ext cx="5890932" cy="369348"/>
          </a:xfrm>
          <a:noFill/>
        </p:spPr>
        <p:txBody>
          <a:bodyPr wrap="square" lIns="91454" tIns="45728" rIns="91454" bIns="45728" rtlCol="0">
            <a:spAutoFit/>
          </a:bodyPr>
          <a:lstStyle>
            <a:lvl1pPr algn="l">
              <a:defRPr lang="ko-KR" altLang="en-US" sz="1800" b="0">
                <a:latin typeface="서울남산체 B" pitchFamily="18" charset="-127"/>
                <a:ea typeface="서울남산체 B" pitchFamily="18" charset="-127"/>
                <a:cs typeface="+mn-cs"/>
              </a:defRPr>
            </a:lvl1pPr>
          </a:lstStyle>
          <a:p>
            <a:pPr marL="0" lvl="0" algn="l"/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cxnSp>
        <p:nvCxnSpPr>
          <p:cNvPr id="21" name="직선 연결선 20"/>
          <p:cNvCxnSpPr/>
          <p:nvPr userDrawn="1"/>
        </p:nvCxnSpPr>
        <p:spPr>
          <a:xfrm>
            <a:off x="125503" y="611560"/>
            <a:ext cx="661050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그림 21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43919"/>
            <a:ext cx="468052" cy="594426"/>
          </a:xfrm>
          <a:prstGeom prst="rect">
            <a:avLst/>
          </a:prstGeom>
        </p:spPr>
      </p:pic>
      <p:sp>
        <p:nvSpPr>
          <p:cNvPr id="12" name="슬라이드 번호 개체 틀 5"/>
          <p:cNvSpPr>
            <a:spLocks noGrp="1"/>
          </p:cNvSpPr>
          <p:nvPr>
            <p:ph type="sldNum" sz="quarter" idx="15"/>
          </p:nvPr>
        </p:nvSpPr>
        <p:spPr>
          <a:xfrm>
            <a:off x="2459421" y="8906115"/>
            <a:ext cx="1939158" cy="179586"/>
          </a:xfrm>
        </p:spPr>
        <p:txBody>
          <a:bodyPr/>
          <a:lstStyle>
            <a:lvl1pPr algn="ctr">
              <a:defRPr>
                <a:solidFill>
                  <a:schemeClr val="bg1">
                    <a:lumMod val="75000"/>
                  </a:schemeClr>
                </a:solidFill>
                <a:latin typeface="서울남산체 B" pitchFamily="18" charset="-127"/>
                <a:ea typeface="서울남산체 B" pitchFamily="18" charset="-127"/>
              </a:defRPr>
            </a:lvl1pPr>
          </a:lstStyle>
          <a:p>
            <a:fld id="{1DB6C3FA-2BC0-49B6-A6C2-75F057C9CB5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8905477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내용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8755074"/>
            <a:ext cx="936104" cy="241575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07664" y="8803020"/>
            <a:ext cx="902840" cy="182392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4" y="8727909"/>
            <a:ext cx="1526214" cy="389950"/>
          </a:xfrm>
          <a:prstGeom prst="rect">
            <a:avLst/>
          </a:prstGeom>
        </p:spPr>
      </p:pic>
      <p:sp>
        <p:nvSpPr>
          <p:cNvPr id="20" name="제목 1"/>
          <p:cNvSpPr>
            <a:spLocks noGrp="1"/>
          </p:cNvSpPr>
          <p:nvPr>
            <p:ph type="title"/>
          </p:nvPr>
        </p:nvSpPr>
        <p:spPr>
          <a:xfrm>
            <a:off x="719572" y="240604"/>
            <a:ext cx="5890932" cy="369348"/>
          </a:xfrm>
          <a:noFill/>
        </p:spPr>
        <p:txBody>
          <a:bodyPr wrap="square" lIns="91454" tIns="45728" rIns="91454" bIns="45728" rtlCol="0">
            <a:spAutoFit/>
          </a:bodyPr>
          <a:lstStyle>
            <a:lvl1pPr algn="l">
              <a:defRPr lang="ko-KR" altLang="en-US" sz="1800" b="0">
                <a:latin typeface="서울남산체 B" pitchFamily="18" charset="-127"/>
                <a:ea typeface="서울남산체 B" pitchFamily="18" charset="-127"/>
                <a:cs typeface="+mn-cs"/>
              </a:defRPr>
            </a:lvl1pPr>
          </a:lstStyle>
          <a:p>
            <a:pPr marL="0" lvl="0" algn="l"/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cxnSp>
        <p:nvCxnSpPr>
          <p:cNvPr id="21" name="직선 연결선 20"/>
          <p:cNvCxnSpPr/>
          <p:nvPr userDrawn="1"/>
        </p:nvCxnSpPr>
        <p:spPr>
          <a:xfrm>
            <a:off x="125503" y="611560"/>
            <a:ext cx="661050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그림 2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43919"/>
            <a:ext cx="468052" cy="594426"/>
          </a:xfrm>
          <a:prstGeom prst="rect">
            <a:avLst/>
          </a:prstGeom>
        </p:spPr>
      </p:pic>
      <p:sp>
        <p:nvSpPr>
          <p:cNvPr id="12" name="슬라이드 번호 개체 틀 5"/>
          <p:cNvSpPr>
            <a:spLocks noGrp="1"/>
          </p:cNvSpPr>
          <p:nvPr>
            <p:ph type="sldNum" sz="quarter" idx="15"/>
          </p:nvPr>
        </p:nvSpPr>
        <p:spPr>
          <a:xfrm>
            <a:off x="2459421" y="8906115"/>
            <a:ext cx="1939158" cy="179586"/>
          </a:xfrm>
        </p:spPr>
        <p:txBody>
          <a:bodyPr/>
          <a:lstStyle>
            <a:lvl1pPr algn="ctr">
              <a:defRPr>
                <a:solidFill>
                  <a:schemeClr val="bg1">
                    <a:lumMod val="75000"/>
                  </a:schemeClr>
                </a:solidFill>
                <a:latin typeface="서울남산체 B" pitchFamily="18" charset="-127"/>
                <a:ea typeface="서울남산체 B" pitchFamily="18" charset="-127"/>
              </a:defRPr>
            </a:lvl1pPr>
          </a:lstStyle>
          <a:p>
            <a:fld id="{1DB6C3FA-2BC0-49B6-A6C2-75F057C9CB5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4" name="AutoShape 7"/>
          <p:cNvSpPr>
            <a:spLocks noChangeArrowheads="1"/>
          </p:cNvSpPr>
          <p:nvPr userDrawn="1"/>
        </p:nvSpPr>
        <p:spPr bwMode="auto">
          <a:xfrm>
            <a:off x="380182" y="7020272"/>
            <a:ext cx="6122218" cy="1534766"/>
          </a:xfrm>
          <a:prstGeom prst="roundRect">
            <a:avLst>
              <a:gd name="adj" fmla="val 4722"/>
            </a:avLst>
          </a:prstGeom>
          <a:blipFill dpi="0" rotWithShape="0">
            <a:blip r:embed="rId6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서울남산체 B" pitchFamily="18" charset="-127"/>
              <a:ea typeface="서울남산체 B" pitchFamily="18" charset="-127"/>
            </a:endParaRPr>
          </a:p>
        </p:txBody>
      </p:sp>
      <p:graphicFrame>
        <p:nvGraphicFramePr>
          <p:cNvPr id="23" name="표 22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xmlns="" val="1712469735"/>
              </p:ext>
            </p:extLst>
          </p:nvPr>
        </p:nvGraphicFramePr>
        <p:xfrm>
          <a:off x="508197" y="7420857"/>
          <a:ext cx="5800879" cy="10474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4" name="그림 23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2258" y="6917395"/>
            <a:ext cx="243976" cy="311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09021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5"/>
          <p:cNvSpPr>
            <a:spLocks noGrp="1"/>
          </p:cNvSpPr>
          <p:nvPr>
            <p:ph type="sldNum" sz="quarter" idx="15"/>
          </p:nvPr>
        </p:nvSpPr>
        <p:spPr>
          <a:xfrm>
            <a:off x="2459421" y="8906115"/>
            <a:ext cx="1939158" cy="179586"/>
          </a:xfrm>
        </p:spPr>
        <p:txBody>
          <a:bodyPr/>
          <a:lstStyle>
            <a:lvl1pPr algn="ctr">
              <a:defRPr>
                <a:solidFill>
                  <a:schemeClr val="bg1">
                    <a:lumMod val="75000"/>
                  </a:schemeClr>
                </a:solidFill>
                <a:latin typeface="서울남산체 B" pitchFamily="18" charset="-127"/>
                <a:ea typeface="서울남산체 B" pitchFamily="18" charset="-127"/>
              </a:defRPr>
            </a:lvl1pPr>
          </a:lstStyle>
          <a:p>
            <a:fld id="{1DB6C3FA-2BC0-49B6-A6C2-75F057C9CB5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42894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53083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179512" y="197867"/>
            <a:ext cx="4122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주최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5221095" y="197867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주관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7278" y="178722"/>
            <a:ext cx="936104" cy="241575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46490" y="255766"/>
            <a:ext cx="902840" cy="182392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5285" y="157909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6924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179512" y="197867"/>
            <a:ext cx="4122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주최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5221095" y="197867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주관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7278" y="178722"/>
            <a:ext cx="936104" cy="241575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46490" y="255766"/>
            <a:ext cx="902840" cy="182392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5285" y="157909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09643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179512" y="197867"/>
            <a:ext cx="4122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주최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5221095" y="197867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주관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7278" y="178722"/>
            <a:ext cx="936104" cy="241575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46490" y="255766"/>
            <a:ext cx="902840" cy="182392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5285" y="157909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45389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179512" y="197867"/>
            <a:ext cx="4122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주최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5221095" y="197867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주관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7278" y="178722"/>
            <a:ext cx="936104" cy="241575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46490" y="255766"/>
            <a:ext cx="902840" cy="182392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5285" y="157909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007241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179512" y="197867"/>
            <a:ext cx="4122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주최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5221095" y="197867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주관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7278" y="178722"/>
            <a:ext cx="936104" cy="241575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46490" y="255766"/>
            <a:ext cx="902840" cy="182392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5285" y="157909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70663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179512" y="197867"/>
            <a:ext cx="4122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주최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5221095" y="197867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주관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7278" y="178722"/>
            <a:ext cx="936104" cy="241575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46490" y="255766"/>
            <a:ext cx="902840" cy="182392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5285" y="157909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762587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8947" y="7487664"/>
            <a:ext cx="5536603" cy="1720836"/>
          </a:xfrm>
          <a:prstGeom prst="rect">
            <a:avLst/>
          </a:prstGeom>
        </p:spPr>
      </p:pic>
      <p:sp>
        <p:nvSpPr>
          <p:cNvPr id="8" name="Rectangle 4"/>
          <p:cNvSpPr/>
          <p:nvPr userDrawn="1"/>
        </p:nvSpPr>
        <p:spPr>
          <a:xfrm>
            <a:off x="1383113" y="2237135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9" name="Rectangle 5"/>
          <p:cNvSpPr/>
          <p:nvPr userDrawn="1"/>
        </p:nvSpPr>
        <p:spPr>
          <a:xfrm>
            <a:off x="1383113" y="2867245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10" name="Rectangle 6"/>
          <p:cNvSpPr/>
          <p:nvPr userDrawn="1"/>
        </p:nvSpPr>
        <p:spPr>
          <a:xfrm>
            <a:off x="1383113" y="3497356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11" name="Rectangle 7"/>
          <p:cNvSpPr/>
          <p:nvPr userDrawn="1"/>
        </p:nvSpPr>
        <p:spPr>
          <a:xfrm>
            <a:off x="1383113" y="4127466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12" name="Rectangle 8"/>
          <p:cNvSpPr/>
          <p:nvPr userDrawn="1"/>
        </p:nvSpPr>
        <p:spPr>
          <a:xfrm>
            <a:off x="1383113" y="4757579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1383114" y="1074155"/>
            <a:ext cx="4088348" cy="915141"/>
          </a:xfrm>
        </p:spPr>
        <p:txBody>
          <a:bodyPr>
            <a:noAutofit/>
          </a:bodyPr>
          <a:lstStyle>
            <a:lvl1pPr>
              <a:defRPr sz="3300" b="1">
                <a:latin typeface="서울남산체 B" pitchFamily="18" charset="-127"/>
                <a:ea typeface="서울남산체 B" pitchFamily="18" charset="-127"/>
              </a:defRPr>
            </a:lvl1pPr>
          </a:lstStyle>
          <a:p>
            <a:r>
              <a:rPr lang="ko-KR" altLang="en-US" dirty="0" err="1" smtClean="0"/>
              <a:t>사회적경제</a:t>
            </a:r>
            <a:r>
              <a:rPr lang="ko-KR" altLang="en-US" dirty="0" smtClean="0"/>
              <a:t> 인큐베이터</a:t>
            </a:r>
            <a:endParaRPr lang="en-US" dirty="0"/>
          </a:p>
        </p:txBody>
      </p:sp>
      <p:sp>
        <p:nvSpPr>
          <p:cNvPr id="19" name="텍스트 개체 틀 18"/>
          <p:cNvSpPr>
            <a:spLocks noGrp="1"/>
          </p:cNvSpPr>
          <p:nvPr>
            <p:ph type="body" sz="quarter" idx="10"/>
          </p:nvPr>
        </p:nvSpPr>
        <p:spPr>
          <a:xfrm>
            <a:off x="1383113" y="2218943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0" name="텍스트 개체 틀 18"/>
          <p:cNvSpPr>
            <a:spLocks noGrp="1"/>
          </p:cNvSpPr>
          <p:nvPr>
            <p:ph type="body" sz="quarter" idx="11"/>
          </p:nvPr>
        </p:nvSpPr>
        <p:spPr>
          <a:xfrm>
            <a:off x="1383113" y="2849907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3" name="텍스트 개체 틀 18"/>
          <p:cNvSpPr>
            <a:spLocks noGrp="1"/>
          </p:cNvSpPr>
          <p:nvPr>
            <p:ph type="body" sz="quarter" idx="12"/>
          </p:nvPr>
        </p:nvSpPr>
        <p:spPr>
          <a:xfrm>
            <a:off x="1383113" y="4739813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4" name="텍스트 개체 틀 18"/>
          <p:cNvSpPr>
            <a:spLocks noGrp="1"/>
          </p:cNvSpPr>
          <p:nvPr>
            <p:ph type="body" sz="quarter" idx="13"/>
          </p:nvPr>
        </p:nvSpPr>
        <p:spPr>
          <a:xfrm>
            <a:off x="1383113" y="3472067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5" name="텍스트 개체 틀 18"/>
          <p:cNvSpPr>
            <a:spLocks noGrp="1"/>
          </p:cNvSpPr>
          <p:nvPr>
            <p:ph type="body" sz="quarter" idx="14"/>
          </p:nvPr>
        </p:nvSpPr>
        <p:spPr>
          <a:xfrm>
            <a:off x="1383113" y="4113041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18" name="Rectangle 6"/>
          <p:cNvSpPr/>
          <p:nvPr userDrawn="1"/>
        </p:nvSpPr>
        <p:spPr>
          <a:xfrm>
            <a:off x="1383113" y="5400822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21" name="Rectangle 7"/>
          <p:cNvSpPr/>
          <p:nvPr userDrawn="1"/>
        </p:nvSpPr>
        <p:spPr>
          <a:xfrm>
            <a:off x="1383113" y="6030932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22" name="Rectangle 8"/>
          <p:cNvSpPr/>
          <p:nvPr userDrawn="1"/>
        </p:nvSpPr>
        <p:spPr>
          <a:xfrm>
            <a:off x="1383113" y="6661045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26" name="텍스트 개체 틀 18"/>
          <p:cNvSpPr>
            <a:spLocks noGrp="1"/>
          </p:cNvSpPr>
          <p:nvPr>
            <p:ph type="body" sz="quarter" idx="15"/>
          </p:nvPr>
        </p:nvSpPr>
        <p:spPr>
          <a:xfrm>
            <a:off x="1383113" y="6643279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7" name="텍스트 개체 틀 18"/>
          <p:cNvSpPr>
            <a:spLocks noGrp="1"/>
          </p:cNvSpPr>
          <p:nvPr>
            <p:ph type="body" sz="quarter" idx="16"/>
          </p:nvPr>
        </p:nvSpPr>
        <p:spPr>
          <a:xfrm>
            <a:off x="1383113" y="5393462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8" name="텍스트 개체 틀 18"/>
          <p:cNvSpPr>
            <a:spLocks noGrp="1"/>
          </p:cNvSpPr>
          <p:nvPr>
            <p:ph type="body" sz="quarter" idx="17"/>
          </p:nvPr>
        </p:nvSpPr>
        <p:spPr>
          <a:xfrm>
            <a:off x="1383113" y="6016507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9" name="Rectangle 7"/>
          <p:cNvSpPr/>
          <p:nvPr userDrawn="1"/>
        </p:nvSpPr>
        <p:spPr>
          <a:xfrm>
            <a:off x="1383113" y="7287455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30" name="Rectangle 8"/>
          <p:cNvSpPr/>
          <p:nvPr userDrawn="1"/>
        </p:nvSpPr>
        <p:spPr>
          <a:xfrm>
            <a:off x="1383113" y="7917568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31" name="텍스트 개체 틀 18"/>
          <p:cNvSpPr>
            <a:spLocks noGrp="1"/>
          </p:cNvSpPr>
          <p:nvPr>
            <p:ph type="body" sz="quarter" idx="18"/>
          </p:nvPr>
        </p:nvSpPr>
        <p:spPr>
          <a:xfrm>
            <a:off x="1383113" y="7899802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32" name="텍스트 개체 틀 18"/>
          <p:cNvSpPr>
            <a:spLocks noGrp="1"/>
          </p:cNvSpPr>
          <p:nvPr>
            <p:ph type="body" sz="quarter" idx="19"/>
          </p:nvPr>
        </p:nvSpPr>
        <p:spPr>
          <a:xfrm>
            <a:off x="1383113" y="7273030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64237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모듈제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" y="-1"/>
            <a:ext cx="6858002" cy="9144001"/>
          </a:xfrm>
          <a:prstGeom prst="rect">
            <a:avLst/>
          </a:prstGeom>
        </p:spPr>
      </p:pic>
      <p:cxnSp>
        <p:nvCxnSpPr>
          <p:cNvPr id="15" name="직선 연결선 14"/>
          <p:cNvCxnSpPr/>
          <p:nvPr userDrawn="1"/>
        </p:nvCxnSpPr>
        <p:spPr>
          <a:xfrm>
            <a:off x="251520" y="8709980"/>
            <a:ext cx="635898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51520" y="3603810"/>
            <a:ext cx="6358984" cy="1936377"/>
          </a:xfrm>
        </p:spPr>
        <p:txBody>
          <a:bodyPr anchor="t">
            <a:noAutofit/>
          </a:bodyPr>
          <a:lstStyle>
            <a:lvl1pPr>
              <a:lnSpc>
                <a:spcPct val="150000"/>
              </a:lnSpc>
              <a:defRPr sz="3300" b="1">
                <a:latin typeface="서울남산체 B" pitchFamily="18" charset="-127"/>
                <a:ea typeface="서울남산체 B" pitchFamily="18" charset="-127"/>
              </a:defRPr>
            </a:lvl1pPr>
          </a:lstStyle>
          <a:p>
            <a:r>
              <a:rPr lang="ko-KR" altLang="en-US" dirty="0" smtClean="0"/>
              <a:t>모듈</a:t>
            </a:r>
            <a:r>
              <a:rPr lang="en-US" altLang="ko-KR" dirty="0" smtClean="0"/>
              <a:t>?.</a:t>
            </a:r>
            <a:br>
              <a:rPr lang="en-US" altLang="ko-KR" dirty="0" smtClean="0"/>
            </a:br>
            <a:r>
              <a:rPr lang="ko-KR" altLang="en-US" dirty="0" smtClean="0"/>
              <a:t>모듈제목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387049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1" y="366184"/>
            <a:ext cx="6172200" cy="1524000"/>
          </a:xfrm>
          <a:prstGeom prst="rect">
            <a:avLst/>
          </a:prstGeom>
        </p:spPr>
        <p:txBody>
          <a:bodyPr vert="horz" lIns="91454" tIns="45728" rIns="91454" bIns="4572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1" y="2133603"/>
            <a:ext cx="6172200" cy="6034617"/>
          </a:xfrm>
          <a:prstGeom prst="rect">
            <a:avLst/>
          </a:prstGeom>
        </p:spPr>
        <p:txBody>
          <a:bodyPr vert="horz" lIns="91454" tIns="45728" rIns="91454" bIns="4572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1" y="8475137"/>
            <a:ext cx="1600200" cy="486834"/>
          </a:xfrm>
          <a:prstGeom prst="rect">
            <a:avLst/>
          </a:prstGeom>
        </p:spPr>
        <p:txBody>
          <a:bodyPr vert="horz" lIns="91454" tIns="45728" rIns="91454" bIns="4572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1" y="8475137"/>
            <a:ext cx="2171700" cy="486834"/>
          </a:xfrm>
          <a:prstGeom prst="rect">
            <a:avLst/>
          </a:prstGeom>
        </p:spPr>
        <p:txBody>
          <a:bodyPr vert="horz" lIns="91454" tIns="45728" rIns="91454" bIns="4572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1" y="8475137"/>
            <a:ext cx="1600200" cy="486834"/>
          </a:xfrm>
          <a:prstGeom prst="rect">
            <a:avLst/>
          </a:prstGeom>
        </p:spPr>
        <p:txBody>
          <a:bodyPr vert="horz" lIns="91454" tIns="45728" rIns="91454" bIns="4572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1944CF-BA36-3348-B8F7-04061332E68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0113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5" r:id="rId3"/>
    <p:sldLayoutId id="2147483683" r:id="rId4"/>
    <p:sldLayoutId id="2147483651" r:id="rId5"/>
    <p:sldLayoutId id="2147483684" r:id="rId6"/>
    <p:sldLayoutId id="2147483682" r:id="rId7"/>
    <p:sldLayoutId id="2147483649" r:id="rId8"/>
    <p:sldLayoutId id="2147483654" r:id="rId9"/>
    <p:sldLayoutId id="2147483660" r:id="rId10"/>
    <p:sldLayoutId id="2147483663" r:id="rId11"/>
    <p:sldLayoutId id="2147483686" r:id="rId12"/>
    <p:sldLayoutId id="2147483661" r:id="rId13"/>
    <p:sldLayoutId id="2147483655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71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53" indent="-342953" algn="l" defTabSz="457271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65" indent="-285794" algn="l" defTabSz="457271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177" indent="-228636" algn="l" defTabSz="457271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448" indent="-228636" algn="l" defTabSz="457271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718" indent="-228636" algn="l" defTabSz="457271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989" indent="-228636" algn="l" defTabSz="45727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260" indent="-228636" algn="l" defTabSz="45727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530" indent="-228636" algn="l" defTabSz="45727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01" indent="-228636" algn="l" defTabSz="45727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71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541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812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9083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353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624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895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166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7562" y="2477189"/>
            <a:ext cx="60628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3600" b="1" dirty="0" smtClean="0">
                <a:latin typeface="+mj-ea"/>
                <a:ea typeface="+mj-ea"/>
              </a:rPr>
              <a:t>Theory of Change Workshop</a:t>
            </a:r>
            <a:endParaRPr lang="ko-KR" altLang="en-US" sz="3600" b="1" dirty="0" smtClean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825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서울남산체 B"/>
        <a:ea typeface="서울남산체 B"/>
        <a:cs typeface=""/>
      </a:majorFont>
      <a:minorFont>
        <a:latin typeface="서울남산체 M"/>
        <a:ea typeface="서울남산체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sz="1000" dirty="0" smtClean="0">
            <a:latin typeface="+mn-ea"/>
            <a:ea typeface="+mn-ea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3095</TotalTime>
  <Words>4</Words>
  <Application>Microsoft Office PowerPoint</Application>
  <PresentationFormat>화면 슬라이드 쇼(4:3)</PresentationFormat>
  <Paragraphs>1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8" baseType="lpstr">
      <vt:lpstr>굴림</vt:lpstr>
      <vt:lpstr>Arial</vt:lpstr>
      <vt:lpstr>서울남산체 B</vt:lpstr>
      <vt:lpstr>서울남산체 M</vt:lpstr>
      <vt:lpstr>나눔고딕</vt:lpstr>
      <vt:lpstr>Calibri</vt:lpstr>
      <vt:lpstr>Office Theme</vt:lpstr>
      <vt:lpstr>슬라이드 1</vt:lpstr>
    </vt:vector>
  </TitlesOfParts>
  <Company>사무실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hrdesignr</dc:creator>
  <cp:lastModifiedBy>hannews</cp:lastModifiedBy>
  <cp:revision>306</cp:revision>
  <cp:lastPrinted>2013-12-04T09:11:49Z</cp:lastPrinted>
  <dcterms:created xsi:type="dcterms:W3CDTF">2013-11-24T09:49:24Z</dcterms:created>
  <dcterms:modified xsi:type="dcterms:W3CDTF">2014-03-24T04:43:55Z</dcterms:modified>
</cp:coreProperties>
</file>