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A1D97-4260-4E64-B62D-9C2D1B6092A0}" type="datetimeFigureOut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BB048-BFCA-441D-BF01-ADE0CCD6E5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5091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5A69-0C48-47D8-9DB0-4C392D4DA130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875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A0B9E-A123-4937-B116-8254AF4B5726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10573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E42B-61B2-4936-AA96-6B0E3871D5DD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46989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0E8F-E503-4773-B26F-D0B7A55DD06C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394397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88655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558E-1BAB-40A0-A973-40CBFB9228E5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3511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BF76D-3010-48FC-A678-5F761A2368D2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778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9F12E-BAA5-4A40-B675-B0EC29297914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6610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232D-C31A-48C5-9A0E-C29E0DBAE80A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9720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D978-C47D-49B3-91DA-C38514BC795A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5890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0DB7-DF0A-4BCE-8569-D9B01482623B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6625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52471-C770-448E-86F0-8DB533ABF5FC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13005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559B2-9AA7-4330-8865-3DC5E8B9D4DE}" type="datetime1">
              <a:rPr lang="ko-KR" altLang="en-US" smtClean="0"/>
              <a:pPr/>
              <a:t>2014-03-24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A6F6E-C305-42DF-B1F1-5040A5B6A6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665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2013\2013_&#49436;&#50872;&#49884;&#49324;&#54924;&#51201;&#44221;&#51228;&#51204;&#47928;&#44032;&#44368;&#50977;&#44284;&#51221;\&#9733;&#52572;&#51333;&#48372;&#44256;\&#49328;&#52636;&#47932;\V2.0\01.%20&#51473;&#44036;&#51648;&#50896;&#44592;&#44288;%20&#54876;&#46041;&#44032;\01.%20&#44053;&#51032;&#50504;\13%20&#50976;&#49373;&#46308;&#51032;%20&#45208;&#45216;.wma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beautifulstore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719572" y="2060848"/>
            <a:ext cx="7704856" cy="27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6000" b="1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사회적경제</a:t>
            </a:r>
            <a:r>
              <a:rPr lang="ko-KR" altLang="en-US" sz="6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 기업</a:t>
            </a:r>
            <a:r>
              <a:rPr lang="ko-KR" altLang="en-US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은 </a:t>
            </a:r>
            <a:endParaRPr lang="en-US" altLang="ko-KR" sz="4000" b="1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  <a:sym typeface="Wingdings" pitchFamily="2" charset="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어떻게 </a:t>
            </a:r>
            <a:r>
              <a:rPr lang="ko-KR" altLang="en-US" sz="6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혁신</a:t>
            </a:r>
            <a:r>
              <a:rPr lang="ko-KR" altLang="en-US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을 창출하는가</a:t>
            </a:r>
            <a:r>
              <a:rPr lang="en-US" altLang="ko-KR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?</a:t>
            </a:r>
            <a:endParaRPr lang="ko-KR" altLang="en-US" sz="4000" b="1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" name="13 유생들의 나날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324528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10536"/>
            <a:ext cx="14287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88" y="993784"/>
            <a:ext cx="3923140" cy="424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그룹 20"/>
          <p:cNvGrpSpPr/>
          <p:nvPr/>
        </p:nvGrpSpPr>
        <p:grpSpPr>
          <a:xfrm>
            <a:off x="3590888" y="2451098"/>
            <a:ext cx="5091118" cy="4071966"/>
            <a:chOff x="3590888" y="2451098"/>
            <a:chExt cx="5091118" cy="4071966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00406" y="2451098"/>
              <a:ext cx="962025" cy="96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00406" y="3522668"/>
              <a:ext cx="981075" cy="96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28988" y="4589482"/>
              <a:ext cx="971550" cy="93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90888" y="5627714"/>
              <a:ext cx="1009650" cy="895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71976" y="5808684"/>
              <a:ext cx="3757615" cy="423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671976" y="4737114"/>
              <a:ext cx="401003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662458" y="3736982"/>
              <a:ext cx="392909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662458" y="2665412"/>
              <a:ext cx="392909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" name="그룹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7" name="직사각형 16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24703" y="3234251"/>
            <a:ext cx="8900317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 smtClean="0"/>
              <a:t>‘</a:t>
            </a:r>
            <a:r>
              <a:rPr lang="ko-KR" altLang="en-US" dirty="0" smtClean="0"/>
              <a:t>노리단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에는 어떤 혁신이 있는가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3869767"/>
      </p:ext>
    </p:extLst>
  </p:cSld>
  <p:clrMapOvr>
    <a:masterClrMapping/>
  </p:clrMapOvr>
  <p:transition spd="slow" advClick="0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19572" y="2060848"/>
            <a:ext cx="7704856" cy="27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6000" b="1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사회적경제</a:t>
            </a:r>
            <a:r>
              <a:rPr lang="ko-KR" altLang="en-US" sz="6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 기업</a:t>
            </a:r>
            <a:r>
              <a:rPr lang="ko-KR" altLang="en-US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은 </a:t>
            </a:r>
            <a:endParaRPr lang="en-US" altLang="ko-KR" sz="4000" b="1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  <a:sym typeface="Wingdings" pitchFamily="2" charset="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어떻게 </a:t>
            </a:r>
            <a:r>
              <a:rPr lang="ko-KR" altLang="en-US" sz="6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혁신</a:t>
            </a:r>
            <a:r>
              <a:rPr lang="ko-KR" altLang="en-US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을 창출하는가</a:t>
            </a:r>
            <a:r>
              <a:rPr lang="en-US" altLang="ko-KR" sz="40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  <a:sym typeface="Wingdings" pitchFamily="2" charset="2"/>
              </a:rPr>
              <a:t>?</a:t>
            </a:r>
            <a:endParaRPr lang="ko-KR" altLang="en-US" sz="4000" b="1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spd="slow" advClick="0" advTm="6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79" y="2017912"/>
            <a:ext cx="547554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3207005" cy="449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그룹 1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직사각형 8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7504" y="3172696"/>
            <a:ext cx="8927326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latin typeface="서울남산체 B" pitchFamily="18" charset="-127"/>
                <a:ea typeface="서울남산체 B" pitchFamily="18" charset="-127"/>
              </a:rPr>
              <a:t>‘</a:t>
            </a:r>
            <a:r>
              <a:rPr lang="ko-KR" altLang="en-US" sz="3600" b="1" dirty="0" err="1" smtClean="0">
                <a:latin typeface="서울남산체 B" pitchFamily="18" charset="-127"/>
                <a:ea typeface="서울남산체 B" pitchFamily="18" charset="-127"/>
              </a:rPr>
              <a:t>그라민</a:t>
            </a:r>
            <a:r>
              <a:rPr lang="ko-KR" altLang="en-US" sz="3600" b="1" dirty="0" smtClean="0">
                <a:latin typeface="서울남산체 B" pitchFamily="18" charset="-127"/>
                <a:ea typeface="서울남산체 B" pitchFamily="18" charset="-127"/>
              </a:rPr>
              <a:t> 은행</a:t>
            </a:r>
            <a:r>
              <a:rPr lang="en-US" altLang="ko-KR" sz="3600" b="1" dirty="0" smtClean="0">
                <a:latin typeface="서울남산체 B" pitchFamily="18" charset="-127"/>
                <a:ea typeface="서울남산체 B" pitchFamily="18" charset="-127"/>
              </a:rPr>
              <a:t>’</a:t>
            </a:r>
            <a:r>
              <a:rPr lang="ko-KR" altLang="en-US" sz="3600" b="1" dirty="0" smtClean="0">
                <a:latin typeface="서울남산체 B" pitchFamily="18" charset="-127"/>
                <a:ea typeface="서울남산체 B" pitchFamily="18" charset="-127"/>
              </a:rPr>
              <a:t>에는 어떤 혁신이 있는가</a:t>
            </a:r>
            <a:r>
              <a:rPr lang="en-US" altLang="ko-KR" sz="3600" b="1" dirty="0" smtClean="0">
                <a:latin typeface="서울남산체 B" pitchFamily="18" charset="-127"/>
                <a:ea typeface="서울남산체 B" pitchFamily="18" charset="-127"/>
              </a:rPr>
              <a:t>?</a:t>
            </a:r>
            <a:endParaRPr lang="ko-KR" altLang="en-US" sz="3600" b="1" dirty="0">
              <a:latin typeface="서울남산체 B" pitchFamily="18" charset="-127"/>
              <a:ea typeface="서울남산체 B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7612989"/>
      </p:ext>
    </p:extLst>
  </p:cSld>
  <p:clrMapOvr>
    <a:masterClrMapping/>
  </p:clrMapOvr>
  <p:transition spd="slow" advClick="0" advTm="9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342" y="116632"/>
            <a:ext cx="7972877" cy="501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4268" y="3717032"/>
            <a:ext cx="504056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3342" y="3003419"/>
            <a:ext cx="8931487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/>
              <a:t>‘</a:t>
            </a:r>
            <a:r>
              <a:rPr lang="ko-KR" altLang="en-US" dirty="0" err="1"/>
              <a:t>긴자</a:t>
            </a:r>
            <a:r>
              <a:rPr lang="ko-KR" altLang="en-US" dirty="0"/>
              <a:t> 꿀벌</a:t>
            </a:r>
            <a:r>
              <a:rPr lang="en-US" altLang="ko-KR" dirty="0"/>
              <a:t>’</a:t>
            </a:r>
            <a:r>
              <a:rPr lang="ko-KR" altLang="en-US" dirty="0"/>
              <a:t>에는 어떤 혁신이 있는가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0" name="직사각형 9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085632397"/>
      </p:ext>
    </p:extLst>
  </p:cSld>
  <p:clrMapOvr>
    <a:masterClrMapping/>
  </p:clrMapOvr>
  <p:transition spd="slow" advClick="0" advTm="9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19" y="361677"/>
            <a:ext cx="3343651" cy="472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그룹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1" name="직사각형 10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83960" y="2393923"/>
            <a:ext cx="5011580" cy="416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52736"/>
            <a:ext cx="2810268" cy="12622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536" y="3105834"/>
            <a:ext cx="8967294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/>
              <a:t>‘</a:t>
            </a:r>
            <a:r>
              <a:rPr lang="ko-KR" altLang="en-US" dirty="0" err="1"/>
              <a:t>빅</a:t>
            </a:r>
            <a:r>
              <a:rPr lang="ko-KR" altLang="en-US" dirty="0"/>
              <a:t> 이슈</a:t>
            </a:r>
            <a:r>
              <a:rPr lang="en-US" altLang="ko-KR" dirty="0"/>
              <a:t>’</a:t>
            </a:r>
            <a:r>
              <a:rPr lang="ko-KR" altLang="en-US" dirty="0"/>
              <a:t>에는 어떤 혁신이 있는가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33835263"/>
      </p:ext>
    </p:extLst>
  </p:cSld>
  <p:clrMapOvr>
    <a:masterClrMapping/>
  </p:clrMapOvr>
  <p:transition spd="slow" advClick="0" advTm="11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006" y="155340"/>
            <a:ext cx="106871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049" y="980728"/>
            <a:ext cx="4967305" cy="379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그룹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0" name="직사각형 9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9076" y="3659003"/>
            <a:ext cx="4372090" cy="3055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4703" y="3234251"/>
            <a:ext cx="8900317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/>
              <a:t>‘</a:t>
            </a:r>
            <a:r>
              <a:rPr lang="ko-KR" altLang="en-US" dirty="0" err="1"/>
              <a:t>스완</a:t>
            </a:r>
            <a:r>
              <a:rPr lang="ko-KR" altLang="en-US" dirty="0"/>
              <a:t> </a:t>
            </a:r>
            <a:r>
              <a:rPr lang="ko-KR" altLang="en-US" dirty="0" err="1"/>
              <a:t>베이커리</a:t>
            </a:r>
            <a:r>
              <a:rPr lang="en-US" altLang="ko-KR" dirty="0"/>
              <a:t>’</a:t>
            </a:r>
            <a:r>
              <a:rPr lang="ko-KR" altLang="en-US" dirty="0"/>
              <a:t>에는 어떤 혁신이 있는가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472686344"/>
      </p:ext>
    </p:extLst>
  </p:cSld>
  <p:clrMapOvr>
    <a:masterClrMapping/>
  </p:clrMapOvr>
  <p:transition spd="slow" advClick="0" advTm="1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59" t="6293" r="2486" b="18495"/>
          <a:stretch/>
        </p:blipFill>
        <p:spPr>
          <a:xfrm>
            <a:off x="323528" y="1412776"/>
            <a:ext cx="6072900" cy="338437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62890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그룹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0" name="직사각형 9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4122998"/>
            <a:ext cx="3600400" cy="238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24703" y="3234251"/>
            <a:ext cx="8900317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 smtClean="0"/>
              <a:t>‘</a:t>
            </a:r>
            <a:r>
              <a:rPr lang="ko-KR" altLang="en-US" dirty="0" err="1" smtClean="0"/>
              <a:t>위캔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에는 어떤 혁신이 있는가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538970214"/>
      </p:ext>
    </p:extLst>
  </p:cSld>
  <p:clrMapOvr>
    <a:masterClrMapping/>
  </p:clrMapOvr>
  <p:transition spd="slow" advClick="0" advTm="9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static.naver.com/keypage/image/etc/contents_001/img0374/2008/0714_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88640"/>
            <a:ext cx="1547821" cy="714380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533" y="764703"/>
            <a:ext cx="4488499" cy="384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http://kr.img.blog.yahoo.com/ybi/1/d3/13/onlysh8324/folder/2311701/img_2311701_1245_0?1191769947.jpg"/>
          <p:cNvPicPr>
            <a:picLocks noChangeAspect="1" noChangeArrowheads="1"/>
          </p:cNvPicPr>
          <p:nvPr/>
        </p:nvPicPr>
        <p:blipFill>
          <a:blip r:embed="rId5" cstate="print"/>
          <a:srcRect t="8333" b="7291"/>
          <a:stretch>
            <a:fillRect/>
          </a:stretch>
        </p:blipFill>
        <p:spPr bwMode="auto">
          <a:xfrm>
            <a:off x="4283968" y="3212976"/>
            <a:ext cx="46091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그룹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0" name="직사각형 9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4703" y="3234251"/>
            <a:ext cx="8900317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 smtClean="0"/>
              <a:t>‘</a:t>
            </a:r>
            <a:r>
              <a:rPr lang="ko-KR" altLang="en-US" dirty="0" smtClean="0"/>
              <a:t>아름다운 가게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에는 어떤 혁신이 있는가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53680005"/>
      </p:ext>
    </p:extLst>
  </p:cSld>
  <p:clrMapOvr>
    <a:masterClrMapping/>
  </p:clrMapOvr>
  <p:transition spd="slow" advClick="0" advTm="9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1052736"/>
            <a:ext cx="66847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48556"/>
            <a:ext cx="1390013" cy="3960887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직사각형 8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4703" y="3234251"/>
            <a:ext cx="8900317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 smtClean="0"/>
              <a:t>‘</a:t>
            </a:r>
            <a:r>
              <a:rPr lang="ko-KR" altLang="en-US" dirty="0" smtClean="0"/>
              <a:t>의료생활협동조합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에는 어떤 혁신이 있는가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81624777"/>
      </p:ext>
    </p:extLst>
  </p:cSld>
  <p:clrMapOvr>
    <a:masterClrMapping/>
  </p:clrMapOvr>
  <p:transition spd="slow" advClick="0" advTm="9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00708"/>
            <a:ext cx="7090963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그룹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직사각형 7"/>
            <p:cNvSpPr/>
            <p:nvPr/>
          </p:nvSpPr>
          <p:spPr>
            <a:xfrm>
              <a:off x="0" y="0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9034830" y="72170"/>
              <a:ext cx="107504" cy="6785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4703" y="3234251"/>
            <a:ext cx="8900317" cy="646331"/>
          </a:xfrm>
          <a:prstGeom prst="rect">
            <a:avLst/>
          </a:prstGeom>
          <a:solidFill>
            <a:srgbClr val="8EB4E3">
              <a:alpha val="76078"/>
            </a:srgbClr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latin typeface="서울남산체 B" pitchFamily="18" charset="-127"/>
                <a:ea typeface="서울남산체 B" pitchFamily="18" charset="-127"/>
              </a:defRPr>
            </a:lvl1pPr>
          </a:lstStyle>
          <a:p>
            <a:r>
              <a:rPr lang="en-US" altLang="ko-KR" dirty="0" smtClean="0"/>
              <a:t>‘</a:t>
            </a:r>
            <a:r>
              <a:rPr lang="ko-KR" altLang="en-US" dirty="0" err="1" smtClean="0"/>
              <a:t>딜라이트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에는 어떤 혁신이 있는가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21366606"/>
      </p:ext>
    </p:extLst>
  </p:cSld>
  <p:clrMapOvr>
    <a:masterClrMapping/>
  </p:clrMapOvr>
  <p:transition spd="slow" advClick="0" advTm="7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89</Words>
  <Application>Microsoft Office PowerPoint</Application>
  <PresentationFormat>화면 슬라이드 쇼(4:3)</PresentationFormat>
  <Paragraphs>13</Paragraphs>
  <Slides>11</Slides>
  <Notes>0</Notes>
  <HiddenSlides>0</HiddenSlides>
  <MMClips>1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서태영</dc:creator>
  <cp:lastModifiedBy>서태영</cp:lastModifiedBy>
  <cp:revision>7</cp:revision>
  <dcterms:created xsi:type="dcterms:W3CDTF">2014-02-19T15:30:37Z</dcterms:created>
  <dcterms:modified xsi:type="dcterms:W3CDTF">2014-03-24T13:19:44Z</dcterms:modified>
</cp:coreProperties>
</file>