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8999538" cy="89995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5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794" y="48"/>
      </p:cViewPr>
      <p:guideLst>
        <p:guide orient="horz" pos="2835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1472842"/>
            <a:ext cx="7649607" cy="313317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4726842"/>
            <a:ext cx="6749654" cy="2172804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035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17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479142"/>
            <a:ext cx="1940525" cy="762669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479142"/>
            <a:ext cx="5709082" cy="762669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091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941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2243638"/>
            <a:ext cx="7762102" cy="3743557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6022610"/>
            <a:ext cx="7762102" cy="1968648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483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2395710"/>
            <a:ext cx="3824804" cy="571012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2395710"/>
            <a:ext cx="3824804" cy="571012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144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479144"/>
            <a:ext cx="7762102" cy="173949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2206137"/>
            <a:ext cx="380722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3287331"/>
            <a:ext cx="3807226" cy="483516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2206137"/>
            <a:ext cx="3825976" cy="1081194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3287331"/>
            <a:ext cx="3825976" cy="483516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39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511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446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295769"/>
            <a:ext cx="4556016" cy="6395505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1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599969"/>
            <a:ext cx="2902585" cy="2099892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295769"/>
            <a:ext cx="4556016" cy="6395505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2699862"/>
            <a:ext cx="2902585" cy="5001827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68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479144"/>
            <a:ext cx="7762102" cy="17394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2395710"/>
            <a:ext cx="7762102" cy="5710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D167F-8B85-480D-84D4-C11754032D79}" type="datetimeFigureOut">
              <a:rPr lang="ko-KR" altLang="en-US" smtClean="0"/>
              <a:t>2016-05-26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8341240"/>
            <a:ext cx="3037344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8341240"/>
            <a:ext cx="2024896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04558-B3D5-4D3C-97CA-84E639579A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365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9952" rtl="0" eaLnBrk="1" latinLnBrk="1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1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1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1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" y="133005"/>
            <a:ext cx="8896359" cy="860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9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66255"/>
            <a:ext cx="8512233" cy="857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80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" y="166254"/>
            <a:ext cx="8545484" cy="861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5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</TotalTime>
  <Words>0</Words>
  <Application>Microsoft Office PowerPoint</Application>
  <PresentationFormat>사용자 지정</PresentationFormat>
  <Paragraphs>0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2016-05-26T00:55:17Z</dcterms:created>
  <dcterms:modified xsi:type="dcterms:W3CDTF">2016-05-26T01:36:35Z</dcterms:modified>
</cp:coreProperties>
</file>