
<file path=[Content_Types].xml><?xml version="1.0" encoding="utf-8"?>
<Types xmlns="http://schemas.openxmlformats.org/package/2006/content-types"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eg" ContentType="image/jpeg"/>
  <Default Extension="png" ContentType="image/png"/>
  <Default Extension="rels" ContentType="application/vnd.openxmlformats-package.relationships+xml"/>
  <Default Extension="xml" ContentType="application/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officeDocument/2006/relationships/extended-properties" Target="docProps/app.xml"  /><Relationship Id="rId3" Type="http://schemas.openxmlformats.org/package/2006/relationships/metadata/core-properties" Target="docProps/core.xml"  /><Relationship Id="rId4" Type="http://schemas.openxmlformats.org/package/2006/relationships/metadata/thumbnail" Target="docProps/thumbnail.jpeg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1" r:id="rId9"/>
  </p:sldMasterIdLst>
  <p:sldIdLst>
    <p:sldId id="257" r:id="rId1"/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>
    <p:restoredLeft sz="10962"/>
    <p:restoredTop sz="94521"/>
  </p:normalViewPr>
  <p:slideViewPr>
    <p:cSldViewPr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" Target="slides/slide1.xml"  /><Relationship Id="rId10" Type="http://schemas.openxmlformats.org/officeDocument/2006/relationships/theme" Target="theme/theme1.xml"  /><Relationship Id="rId11" Type="http://schemas.openxmlformats.org/officeDocument/2006/relationships/tableStyles" Target="tableStyles.xml"  /><Relationship Id="rId2" Type="http://schemas.openxmlformats.org/officeDocument/2006/relationships/slide" Target="slides/slide2.xml"  /><Relationship Id="rId3" Type="http://schemas.openxmlformats.org/officeDocument/2006/relationships/slide" Target="slides/slide3.xml"  /><Relationship Id="rId4" Type="http://schemas.openxmlformats.org/officeDocument/2006/relationships/slide" Target="slides/slide4.xml"  /><Relationship Id="rId5" Type="http://schemas.openxmlformats.org/officeDocument/2006/relationships/slide" Target="slides/slide5.xml"  /><Relationship Id="rId6" Type="http://schemas.openxmlformats.org/officeDocument/2006/relationships/slide" Target="slides/slide6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slideMaster" Target="slideMasters/slideMaster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9144000" cy="1470025"/>
          </a:xfrm>
        </p:spPr>
        <p:txBody>
          <a:bodyPr>
            <a:normAutofit lnSpcReduction="0"/>
          </a:bodyPr>
          <a:lstStyle>
            <a:lvl1pPr>
              <a:defRPr sz="44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348888-F454-4AD2-BA62-3AF29D9807C0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08" y="2214563"/>
            <a:ext cx="4857767" cy="3214687"/>
          </a:xfrm>
        </p:spPr>
        <p:txBody>
          <a:bodyPr>
            <a:normAutofit lnSpcReduction="0"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6FEC12-A4C9-4837-AF94-AD867782C04C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7F84A3-4F29-4053-ACFD-1BAF2D3F140C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27A1F4E-0809-4239-8034-C38E431DAF92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8721E90-850C-410B-8B89-8394F580CFDA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1.xml"  /><Relationship Id="rId10" Type="http://schemas.openxmlformats.org/officeDocument/2006/relationships/slideLayout" Target="../slideLayouts/slideLayout9.xml"  /><Relationship Id="rId11" Type="http://schemas.openxmlformats.org/officeDocument/2006/relationships/slideLayout" Target="../slideLayouts/slideLayout10.xml"  /><Relationship Id="rId12" Type="http://schemas.openxmlformats.org/officeDocument/2006/relationships/slideLayout" Target="../slideLayouts/slideLayout11.xml"  /><Relationship Id="rId13" Type="http://schemas.openxmlformats.org/officeDocument/2006/relationships/slideLayout" Target="../slideLayouts/slideLayout12.xml"  /><Relationship Id="rId2" Type="http://schemas.openxmlformats.org/officeDocument/2006/relationships/slideLayout" Target="../slideLayouts/slideLayout1.xml"  /><Relationship Id="rId3" Type="http://schemas.openxmlformats.org/officeDocument/2006/relationships/slideLayout" Target="../slideLayouts/slideLayout2.xml"  /><Relationship Id="rId4" Type="http://schemas.openxmlformats.org/officeDocument/2006/relationships/slideLayout" Target="../slideLayouts/slideLayout3.xml"  /><Relationship Id="rId5" Type="http://schemas.openxmlformats.org/officeDocument/2006/relationships/slideLayout" Target="../slideLayouts/slideLayout4.xml"  /><Relationship Id="rId6" Type="http://schemas.openxmlformats.org/officeDocument/2006/relationships/slideLayout" Target="../slideLayouts/slideLayout5.xml"  /><Relationship Id="rId7" Type="http://schemas.openxmlformats.org/officeDocument/2006/relationships/slideLayout" Target="../slideLayouts/slideLayout6.xml"  /><Relationship Id="rId8" Type="http://schemas.openxmlformats.org/officeDocument/2006/relationships/slideLayout" Target="../slideLayouts/slideLayout7.xml"  /><Relationship Id="rId9" Type="http://schemas.openxmlformats.org/officeDocument/2006/relationships/slideLayout" Target="../slideLayouts/slideLayout8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 lnSpcReduction="0"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 lnSpcReduction="0"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2015-05-14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b="87260"/>
          <a:stretch>
            <a:fillRect/>
          </a:stretch>
        </p:blipFill>
        <p:spPr>
          <a:xfrm>
            <a:off x="1396174" y="886396"/>
            <a:ext cx="6376226" cy="50852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t="13250" b="67850"/>
          <a:stretch>
            <a:fillRect/>
          </a:stretch>
        </p:blipFill>
        <p:spPr>
          <a:xfrm>
            <a:off x="1187577" y="404622"/>
            <a:ext cx="6912864" cy="64533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t="31100" b="57350"/>
          <a:stretch>
            <a:fillRect/>
          </a:stretch>
        </p:blipFill>
        <p:spPr>
          <a:xfrm>
            <a:off x="1331595" y="764667"/>
            <a:ext cx="6480810" cy="58327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t="41600" b="44750"/>
          <a:stretch>
            <a:fillRect/>
          </a:stretch>
        </p:blipFill>
        <p:spPr>
          <a:xfrm>
            <a:off x="1223581" y="490031"/>
            <a:ext cx="6696837" cy="58779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t="55250" b="34250"/>
          <a:stretch>
            <a:fillRect/>
          </a:stretch>
        </p:blipFill>
        <p:spPr>
          <a:xfrm>
            <a:off x="1619630" y="1412748"/>
            <a:ext cx="5976747" cy="424853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t="65750" b="13250"/>
          <a:stretch>
            <a:fillRect/>
          </a:stretch>
        </p:blipFill>
        <p:spPr>
          <a:xfrm>
            <a:off x="1051702" y="584644"/>
            <a:ext cx="6256639" cy="56887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화면 슬라이드 쇼(4:3)</ep:PresentationFormat>
  <ep:Paragraphs>0</ep:Paragraphs>
  <ep:Slides>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ep:HeadingPairs>
  <ep:TitlesOfParts>
    <vt:vector size="7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ep:TitlesOfParts>
  <ep:HyperlinkBase/>
  <ep:Application>Hancom Office Hanshow 2010</ep:Application>
  <ep:AppVersion>8.5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/>
  <dcterms:created xsi:type="dcterms:W3CDTF">2015-05-14T02:08:08.975</dcterms:created>
  <dc:creator>서울시청</dc:creator>
  <dc:description/>
  <cp:keywords/>
  <cp:lastModifiedBy>서울시청</cp:lastModifiedBy>
  <dcterms:modified xsi:type="dcterms:W3CDTF">2015-05-14T02:16:13.625</dcterms:modified>
  <cp:revision>1</cp:revision>
  <dc:subject/>
  <dc:title/>
</cp:coreProperties>
</file>