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>
  <p:sldMasterIdLst>
    <p:sldMasterId id="2147483684" r:id="rId1"/>
    <p:sldMasterId id="2147483698" r:id="rId2"/>
  </p:sldMasterIdLst>
  <p:notesMasterIdLst>
    <p:notesMasterId r:id="rId5"/>
  </p:notesMasterIdLst>
  <p:handoutMasterIdLst>
    <p:handoutMasterId r:id="rId6"/>
  </p:handoutMasterIdLst>
  <p:sldIdLst>
    <p:sldId id="256" r:id="rId3"/>
    <p:sldId id="325" r:id="rId4"/>
  </p:sldIdLst>
  <p:sldSz cx="6858000" cy="9906000" type="A4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33FF"/>
    <a:srgbClr val="00246C"/>
    <a:srgbClr val="002A7E"/>
    <a:srgbClr val="DA291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465" autoAdjust="0"/>
    <p:restoredTop sz="94660"/>
  </p:normalViewPr>
  <p:slideViewPr>
    <p:cSldViewPr snapToGrid="0" showGuides="1">
      <p:cViewPr varScale="1">
        <p:scale>
          <a:sx n="78" d="100"/>
          <a:sy n="78" d="100"/>
        </p:scale>
        <p:origin x="3138" y="96"/>
      </p:cViewPr>
      <p:guideLst>
        <p:guide orient="horz" pos="3120"/>
        <p:guide pos="216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howGuides="1">
      <p:cViewPr varScale="1">
        <p:scale>
          <a:sx n="62" d="100"/>
          <a:sy n="62" d="100"/>
        </p:scale>
        <p:origin x="2299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>
            <a:extLst>
              <a:ext uri="{FF2B5EF4-FFF2-40B4-BE49-F238E27FC236}">
                <a16:creationId xmlns:a16="http://schemas.microsoft.com/office/drawing/2014/main" id="{0A570FC4-C7BE-48A7-97C6-F2126F734A3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9786" cy="498693"/>
          </a:xfrm>
          <a:prstGeom prst="rect">
            <a:avLst/>
          </a:prstGeom>
        </p:spPr>
        <p:txBody>
          <a:bodyPr vert="horz" lIns="91559" tIns="45779" rIns="91559" bIns="45779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CA29B2EE-0C01-45FC-A418-6410BA7B315C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55839" y="0"/>
            <a:ext cx="2949786" cy="498693"/>
          </a:xfrm>
          <a:prstGeom prst="rect">
            <a:avLst/>
          </a:prstGeom>
        </p:spPr>
        <p:txBody>
          <a:bodyPr vert="horz" lIns="91559" tIns="45779" rIns="91559" bIns="45779" rtlCol="0"/>
          <a:lstStyle>
            <a:lvl1pPr algn="r">
              <a:defRPr sz="1200"/>
            </a:lvl1pPr>
          </a:lstStyle>
          <a:p>
            <a:fld id="{88865396-5389-42EE-AE6B-EF45A33B1431}" type="datetimeFigureOut">
              <a:rPr lang="ko-KR" altLang="en-US" smtClean="0"/>
              <a:t>2023-07-20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D7D53B34-2F23-4649-AF50-8F39B13E67FD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1" y="9440647"/>
            <a:ext cx="2949786" cy="498692"/>
          </a:xfrm>
          <a:prstGeom prst="rect">
            <a:avLst/>
          </a:prstGeom>
        </p:spPr>
        <p:txBody>
          <a:bodyPr vert="horz" lIns="91559" tIns="45779" rIns="91559" bIns="45779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64FAA9FB-61CA-4079-9698-A61EAFC73143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55839" y="9440647"/>
            <a:ext cx="2949786" cy="498692"/>
          </a:xfrm>
          <a:prstGeom prst="rect">
            <a:avLst/>
          </a:prstGeom>
        </p:spPr>
        <p:txBody>
          <a:bodyPr vert="horz" lIns="91559" tIns="45779" rIns="91559" bIns="45779" rtlCol="0" anchor="b"/>
          <a:lstStyle>
            <a:lvl1pPr algn="r">
              <a:defRPr sz="1200"/>
            </a:lvl1pPr>
          </a:lstStyle>
          <a:p>
            <a:fld id="{055A1624-5159-49A7-AA22-DD20003B41E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3983145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9786" cy="498693"/>
          </a:xfrm>
          <a:prstGeom prst="rect">
            <a:avLst/>
          </a:prstGeom>
        </p:spPr>
        <p:txBody>
          <a:bodyPr vert="horz" lIns="91559" tIns="45779" rIns="91559" bIns="45779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55839" y="0"/>
            <a:ext cx="2949786" cy="498693"/>
          </a:xfrm>
          <a:prstGeom prst="rect">
            <a:avLst/>
          </a:prstGeom>
        </p:spPr>
        <p:txBody>
          <a:bodyPr vert="horz" lIns="91559" tIns="45779" rIns="91559" bIns="45779" rtlCol="0"/>
          <a:lstStyle>
            <a:lvl1pPr algn="r">
              <a:defRPr sz="1200"/>
            </a:lvl1pPr>
          </a:lstStyle>
          <a:p>
            <a:fld id="{507E4F7F-6251-4F91-9B3A-B447FCBE1BDA}" type="datetimeFigureOut">
              <a:rPr lang="ko-KR" altLang="en-US" smtClean="0"/>
              <a:t>2023-07-20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2243138" y="1243013"/>
            <a:ext cx="2320925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559" tIns="45779" rIns="91559" bIns="45779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0721" y="4783306"/>
            <a:ext cx="5445760" cy="3913615"/>
          </a:xfrm>
          <a:prstGeom prst="rect">
            <a:avLst/>
          </a:prstGeom>
        </p:spPr>
        <p:txBody>
          <a:bodyPr vert="horz" lIns="91559" tIns="45779" rIns="91559" bIns="45779" rtlCol="0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1" y="9440647"/>
            <a:ext cx="2949786" cy="498692"/>
          </a:xfrm>
          <a:prstGeom prst="rect">
            <a:avLst/>
          </a:prstGeom>
        </p:spPr>
        <p:txBody>
          <a:bodyPr vert="horz" lIns="91559" tIns="45779" rIns="91559" bIns="45779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55839" y="9440647"/>
            <a:ext cx="2949786" cy="498692"/>
          </a:xfrm>
          <a:prstGeom prst="rect">
            <a:avLst/>
          </a:prstGeom>
        </p:spPr>
        <p:txBody>
          <a:bodyPr vert="horz" lIns="91559" tIns="45779" rIns="91559" bIns="45779" rtlCol="0" anchor="b"/>
          <a:lstStyle>
            <a:lvl1pPr algn="r">
              <a:defRPr sz="1200"/>
            </a:lvl1pPr>
          </a:lstStyle>
          <a:p>
            <a:fld id="{5969AEE7-87BC-40A7-9E1E-793B99B4ABB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431849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7021451-1387-4CA6-816F-3879F97B5CBC}" type="slidenum"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0</a:t>
            </a:fld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ko-KR" altLang="en-US"/>
              <a:t>클릭하여 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EB783494-F7D9-462C-B264-E5F76BA726A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002487" y="9374651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7D95C4-C5A9-420C-A111-E59A037973A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130381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7DBB6AC5-5936-4A77-BA5A-25788880932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002487" y="9374651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7D95C4-C5A9-420C-A111-E59A037973A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30491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1FE38793-0FA9-45DC-AD10-05B73CB4EE5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002487" y="9374651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7D95C4-C5A9-420C-A111-E59A037973A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5186438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보고서표지_미래도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D84D0E05-3596-4BE7-97D8-515A33E5F80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002487" y="9374651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7D95C4-C5A9-420C-A111-E59A037973A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65930078"/>
      </p:ext>
    </p:extLst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726811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4F0EA681-365B-418E-8512-B51246B862E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002487" y="9374651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7D95C4-C5A9-420C-A111-E59A037973A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663293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30DE856C-41D1-43FC-8608-90D558B43E1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002487" y="9374651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7D95C4-C5A9-420C-A111-E59A037973A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929085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CAB0FAAA-D391-4637-B2BC-189F606E62E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002487" y="9374651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7D95C4-C5A9-420C-A111-E59A037973A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34058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930FF9C1-3DEE-458E-92F0-D95EB1B576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002487" y="9374651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7D95C4-C5A9-420C-A111-E59A037973A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174550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8E61B58D-21A2-44C3-ABD7-DC6884C8A63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002487" y="9374651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7D95C4-C5A9-420C-A111-E59A037973A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839806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E7BB80BE-2708-4657-9B4F-936EEE28450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002487" y="9374651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7D95C4-C5A9-420C-A111-E59A037973A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188007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A9F6CE6E-A66E-4C1E-A912-D3541707E65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002487" y="9374651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7D95C4-C5A9-420C-A111-E59A037973A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8209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5A944465-398A-44E9-A94F-38CA986B098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002487" y="9374651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7D95C4-C5A9-420C-A111-E59A037973A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60797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0C54FFEF-5E3E-42F7-87C7-52077DC4997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002487" y="9374651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7D95C4-C5A9-420C-A111-E59A037973A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239646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  <p:sldLayoutId id="2147483697" r:id="rId12"/>
  </p:sldLayoutIdLst>
  <p:hf hdr="0" ftr="0" dt="0"/>
  <p:txStyles>
    <p:titleStyle>
      <a:lvl1pPr algn="l" defTabSz="685800" rtl="0" eaLnBrk="1" latinLnBrk="1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1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624612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9" r:id="rId1"/>
  </p:sldLayoutIdLst>
  <p:hf sldNum="0" hdr="0" ftr="0" dt="0"/>
  <p:txStyles>
    <p:titleStyle>
      <a:lvl1pPr algn="ctr" defTabSz="1152693" rtl="0" eaLnBrk="1" latinLnBrk="0" hangingPunct="1">
        <a:spcBef>
          <a:spcPct val="0"/>
        </a:spcBef>
        <a:buNone/>
        <a:defRPr sz="554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32260" indent="-432260" algn="l" defTabSz="1152693" rtl="0" eaLnBrk="1" latinLnBrk="0" hangingPunct="1">
        <a:spcBef>
          <a:spcPct val="20000"/>
        </a:spcBef>
        <a:buFont typeface="Arial" pitchFamily="34" charset="0"/>
        <a:buChar char="•"/>
        <a:defRPr sz="4034" kern="1200">
          <a:solidFill>
            <a:schemeClr val="tx1"/>
          </a:solidFill>
          <a:latin typeface="+mn-lt"/>
          <a:ea typeface="+mn-ea"/>
          <a:cs typeface="+mn-cs"/>
        </a:defRPr>
      </a:lvl1pPr>
      <a:lvl2pPr marL="936563" indent="-360216" algn="l" defTabSz="1152693" rtl="0" eaLnBrk="1" latinLnBrk="0" hangingPunct="1">
        <a:spcBef>
          <a:spcPct val="20000"/>
        </a:spcBef>
        <a:buFont typeface="Arial" pitchFamily="34" charset="0"/>
        <a:buChar char="–"/>
        <a:defRPr sz="3530" kern="1200">
          <a:solidFill>
            <a:schemeClr val="tx1"/>
          </a:solidFill>
          <a:latin typeface="+mn-lt"/>
          <a:ea typeface="+mn-ea"/>
          <a:cs typeface="+mn-cs"/>
        </a:defRPr>
      </a:lvl2pPr>
      <a:lvl3pPr marL="1440866" indent="-288173" algn="l" defTabSz="1152693" rtl="0" eaLnBrk="1" latinLnBrk="0" hangingPunct="1">
        <a:spcBef>
          <a:spcPct val="20000"/>
        </a:spcBef>
        <a:buFont typeface="Arial" pitchFamily="34" charset="0"/>
        <a:buChar char="•"/>
        <a:defRPr sz="3025" kern="1200">
          <a:solidFill>
            <a:schemeClr val="tx1"/>
          </a:solidFill>
          <a:latin typeface="+mn-lt"/>
          <a:ea typeface="+mn-ea"/>
          <a:cs typeface="+mn-cs"/>
        </a:defRPr>
      </a:lvl3pPr>
      <a:lvl4pPr marL="2017212" indent="-288173" algn="l" defTabSz="1152693" rtl="0" eaLnBrk="1" latinLnBrk="0" hangingPunct="1">
        <a:spcBef>
          <a:spcPct val="20000"/>
        </a:spcBef>
        <a:buFont typeface="Arial" pitchFamily="34" charset="0"/>
        <a:buChar char="–"/>
        <a:defRPr sz="2521" kern="1200">
          <a:solidFill>
            <a:schemeClr val="tx1"/>
          </a:solidFill>
          <a:latin typeface="+mn-lt"/>
          <a:ea typeface="+mn-ea"/>
          <a:cs typeface="+mn-cs"/>
        </a:defRPr>
      </a:lvl4pPr>
      <a:lvl5pPr marL="2593558" indent="-288173" algn="l" defTabSz="1152693" rtl="0" eaLnBrk="1" latinLnBrk="0" hangingPunct="1">
        <a:spcBef>
          <a:spcPct val="20000"/>
        </a:spcBef>
        <a:buFont typeface="Arial" pitchFamily="34" charset="0"/>
        <a:buChar char="»"/>
        <a:defRPr sz="2521" kern="1200">
          <a:solidFill>
            <a:schemeClr val="tx1"/>
          </a:solidFill>
          <a:latin typeface="+mn-lt"/>
          <a:ea typeface="+mn-ea"/>
          <a:cs typeface="+mn-cs"/>
        </a:defRPr>
      </a:lvl5pPr>
      <a:lvl6pPr marL="3169905" indent="-288173" algn="l" defTabSz="1152693" rtl="0" eaLnBrk="1" latinLnBrk="0" hangingPunct="1">
        <a:spcBef>
          <a:spcPct val="20000"/>
        </a:spcBef>
        <a:buFont typeface="Arial" pitchFamily="34" charset="0"/>
        <a:buChar char="•"/>
        <a:defRPr sz="2521" kern="1200">
          <a:solidFill>
            <a:schemeClr val="tx1"/>
          </a:solidFill>
          <a:latin typeface="+mn-lt"/>
          <a:ea typeface="+mn-ea"/>
          <a:cs typeface="+mn-cs"/>
        </a:defRPr>
      </a:lvl6pPr>
      <a:lvl7pPr marL="3746251" indent="-288173" algn="l" defTabSz="1152693" rtl="0" eaLnBrk="1" latinLnBrk="0" hangingPunct="1">
        <a:spcBef>
          <a:spcPct val="20000"/>
        </a:spcBef>
        <a:buFont typeface="Arial" pitchFamily="34" charset="0"/>
        <a:buChar char="•"/>
        <a:defRPr sz="2521" kern="1200">
          <a:solidFill>
            <a:schemeClr val="tx1"/>
          </a:solidFill>
          <a:latin typeface="+mn-lt"/>
          <a:ea typeface="+mn-ea"/>
          <a:cs typeface="+mn-cs"/>
        </a:defRPr>
      </a:lvl7pPr>
      <a:lvl8pPr marL="4322597" indent="-288173" algn="l" defTabSz="1152693" rtl="0" eaLnBrk="1" latinLnBrk="0" hangingPunct="1">
        <a:spcBef>
          <a:spcPct val="20000"/>
        </a:spcBef>
        <a:buFont typeface="Arial" pitchFamily="34" charset="0"/>
        <a:buChar char="•"/>
        <a:defRPr sz="2521" kern="1200">
          <a:solidFill>
            <a:schemeClr val="tx1"/>
          </a:solidFill>
          <a:latin typeface="+mn-lt"/>
          <a:ea typeface="+mn-ea"/>
          <a:cs typeface="+mn-cs"/>
        </a:defRPr>
      </a:lvl8pPr>
      <a:lvl9pPr marL="4898944" indent="-288173" algn="l" defTabSz="1152693" rtl="0" eaLnBrk="1" latinLnBrk="0" hangingPunct="1">
        <a:spcBef>
          <a:spcPct val="20000"/>
        </a:spcBef>
        <a:buFont typeface="Arial" pitchFamily="34" charset="0"/>
        <a:buChar char="•"/>
        <a:defRPr sz="252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152693" rtl="0" eaLnBrk="1" latinLnBrk="0" hangingPunct="1">
        <a:defRPr sz="2269" kern="1200">
          <a:solidFill>
            <a:schemeClr val="tx1"/>
          </a:solidFill>
          <a:latin typeface="+mn-lt"/>
          <a:ea typeface="+mn-ea"/>
          <a:cs typeface="+mn-cs"/>
        </a:defRPr>
      </a:lvl1pPr>
      <a:lvl2pPr marL="576346" algn="l" defTabSz="1152693" rtl="0" eaLnBrk="1" latinLnBrk="0" hangingPunct="1">
        <a:defRPr sz="2269" kern="1200">
          <a:solidFill>
            <a:schemeClr val="tx1"/>
          </a:solidFill>
          <a:latin typeface="+mn-lt"/>
          <a:ea typeface="+mn-ea"/>
          <a:cs typeface="+mn-cs"/>
        </a:defRPr>
      </a:lvl2pPr>
      <a:lvl3pPr marL="1152693" algn="l" defTabSz="1152693" rtl="0" eaLnBrk="1" latinLnBrk="0" hangingPunct="1">
        <a:defRPr sz="2269" kern="1200">
          <a:solidFill>
            <a:schemeClr val="tx1"/>
          </a:solidFill>
          <a:latin typeface="+mn-lt"/>
          <a:ea typeface="+mn-ea"/>
          <a:cs typeface="+mn-cs"/>
        </a:defRPr>
      </a:lvl3pPr>
      <a:lvl4pPr marL="1729039" algn="l" defTabSz="1152693" rtl="0" eaLnBrk="1" latinLnBrk="0" hangingPunct="1">
        <a:defRPr sz="2269" kern="1200">
          <a:solidFill>
            <a:schemeClr val="tx1"/>
          </a:solidFill>
          <a:latin typeface="+mn-lt"/>
          <a:ea typeface="+mn-ea"/>
          <a:cs typeface="+mn-cs"/>
        </a:defRPr>
      </a:lvl4pPr>
      <a:lvl5pPr marL="2305385" algn="l" defTabSz="1152693" rtl="0" eaLnBrk="1" latinLnBrk="0" hangingPunct="1">
        <a:defRPr sz="2269" kern="1200">
          <a:solidFill>
            <a:schemeClr val="tx1"/>
          </a:solidFill>
          <a:latin typeface="+mn-lt"/>
          <a:ea typeface="+mn-ea"/>
          <a:cs typeface="+mn-cs"/>
        </a:defRPr>
      </a:lvl5pPr>
      <a:lvl6pPr marL="2881732" algn="l" defTabSz="1152693" rtl="0" eaLnBrk="1" latinLnBrk="0" hangingPunct="1">
        <a:defRPr sz="2269" kern="1200">
          <a:solidFill>
            <a:schemeClr val="tx1"/>
          </a:solidFill>
          <a:latin typeface="+mn-lt"/>
          <a:ea typeface="+mn-ea"/>
          <a:cs typeface="+mn-cs"/>
        </a:defRPr>
      </a:lvl6pPr>
      <a:lvl7pPr marL="3458078" algn="l" defTabSz="1152693" rtl="0" eaLnBrk="1" latinLnBrk="0" hangingPunct="1">
        <a:defRPr sz="2269" kern="1200">
          <a:solidFill>
            <a:schemeClr val="tx1"/>
          </a:solidFill>
          <a:latin typeface="+mn-lt"/>
          <a:ea typeface="+mn-ea"/>
          <a:cs typeface="+mn-cs"/>
        </a:defRPr>
      </a:lvl7pPr>
      <a:lvl8pPr marL="4034424" algn="l" defTabSz="1152693" rtl="0" eaLnBrk="1" latinLnBrk="0" hangingPunct="1">
        <a:defRPr sz="2269" kern="1200">
          <a:solidFill>
            <a:schemeClr val="tx1"/>
          </a:solidFill>
          <a:latin typeface="+mn-lt"/>
          <a:ea typeface="+mn-ea"/>
          <a:cs typeface="+mn-cs"/>
        </a:defRPr>
      </a:lvl8pPr>
      <a:lvl9pPr marL="4610771" algn="l" defTabSz="1152693" rtl="0" eaLnBrk="1" latinLnBrk="0" hangingPunct="1">
        <a:defRPr sz="226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00170"/>
            <a:ext cx="6858400" cy="9705501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직사각형 46"/>
          <p:cNvSpPr/>
          <p:nvPr/>
        </p:nvSpPr>
        <p:spPr bwMode="auto">
          <a:xfrm>
            <a:off x="676257" y="1472293"/>
            <a:ext cx="1853183" cy="325600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36000" tIns="36000" rIns="36000" bIns="36000" numCol="1" rtlCol="0" anchor="ctr" anchorCtr="0" compatLnSpc="1">
            <a:prstTxWarp prst="textNoShape">
              <a:avLst/>
            </a:prstTxWarp>
          </a:bodyPr>
          <a:lstStyle/>
          <a:p>
            <a:pPr marR="0" algn="ctr" defTabSz="914400" rtl="0" eaLnBrk="1" fontAlgn="ctr" latinLnBrk="0" hangingPunct="1">
              <a:spcBef>
                <a:spcPct val="50000"/>
              </a:spcBef>
              <a:spcAft>
                <a:spcPct val="0"/>
              </a:spcAft>
              <a:buClr>
                <a:schemeClr val="tx1"/>
              </a:buClr>
              <a:buSzTx/>
              <a:buNone/>
              <a:tabLst>
                <a:tab pos="187325" algn="l"/>
              </a:tabLst>
            </a:pPr>
            <a:r>
              <a:rPr kumimoji="1" lang="ko-KR" altLang="en-US" sz="12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n-ea"/>
                <a:cs typeface="Arial" panose="020B0604020202020204" pitchFamily="34" charset="0"/>
              </a:rPr>
              <a:t>기업소개</a:t>
            </a:r>
          </a:p>
        </p:txBody>
      </p:sp>
      <p:sp>
        <p:nvSpPr>
          <p:cNvPr id="62" name="직사각형 61"/>
          <p:cNvSpPr/>
          <p:nvPr/>
        </p:nvSpPr>
        <p:spPr bwMode="auto">
          <a:xfrm>
            <a:off x="293892" y="605331"/>
            <a:ext cx="6270216" cy="45719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4450" rIns="90000" bIns="44450" numCol="1" rtlCol="0" anchor="ctr" anchorCtr="0" compatLnSpc="1">
            <a:prstTxWarp prst="textNoShape">
              <a:avLst/>
            </a:prstTxWarp>
          </a:bodyPr>
          <a:lstStyle/>
          <a:p>
            <a:pPr marR="0" algn="ctr" defTabSz="914400" rtl="0" eaLnBrk="1" fontAlgn="ctr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>
                <a:schemeClr val="tx1"/>
              </a:buClr>
              <a:buSzTx/>
              <a:buNone/>
              <a:tabLst>
                <a:tab pos="187325" algn="l"/>
              </a:tabLst>
            </a:pPr>
            <a:endParaRPr kumimoji="1" lang="ko-KR" altLang="en-US" sz="12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+mn-ea"/>
              <a:cs typeface="Arial" panose="020B0604020202020204" pitchFamily="34" charset="0"/>
            </a:endParaRPr>
          </a:p>
        </p:txBody>
      </p:sp>
      <p:cxnSp>
        <p:nvCxnSpPr>
          <p:cNvPr id="3072" name="직선 연결선 3071"/>
          <p:cNvCxnSpPr/>
          <p:nvPr/>
        </p:nvCxnSpPr>
        <p:spPr bwMode="auto">
          <a:xfrm>
            <a:off x="293891" y="9705442"/>
            <a:ext cx="6270217" cy="0"/>
          </a:xfrm>
          <a:prstGeom prst="line">
            <a:avLst/>
          </a:prstGeom>
          <a:noFill/>
          <a:ln w="12700" cap="flat" cmpd="sng" algn="ctr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D6D5A4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55" name="직사각형 54"/>
          <p:cNvSpPr/>
          <p:nvPr/>
        </p:nvSpPr>
        <p:spPr bwMode="auto">
          <a:xfrm>
            <a:off x="661018" y="1400568"/>
            <a:ext cx="1872000" cy="45719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4450" rIns="90000" bIns="44450" numCol="1" rtlCol="0" anchor="ctr" anchorCtr="0" compatLnSpc="1">
            <a:prstTxWarp prst="textNoShape">
              <a:avLst/>
            </a:prstTxWarp>
          </a:bodyPr>
          <a:lstStyle/>
          <a:p>
            <a:pPr marR="0" algn="ctr" defTabSz="914400" rtl="0" eaLnBrk="1" fontAlgn="ctr" latinLnBrk="0" hangingPunct="1">
              <a:spcBef>
                <a:spcPct val="50000"/>
              </a:spcBef>
              <a:spcAft>
                <a:spcPct val="0"/>
              </a:spcAft>
              <a:buClr>
                <a:schemeClr val="tx1"/>
              </a:buClr>
              <a:buSzTx/>
              <a:buNone/>
              <a:tabLst>
                <a:tab pos="187325" algn="l"/>
              </a:tabLst>
            </a:pPr>
            <a:endParaRPr kumimoji="1" lang="ko-KR" altLang="en-US" sz="12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ea"/>
              <a:cs typeface="Arial" panose="020B0604020202020204" pitchFamily="34" charset="0"/>
            </a:endParaRPr>
          </a:p>
        </p:txBody>
      </p:sp>
      <p:sp>
        <p:nvSpPr>
          <p:cNvPr id="57" name="직사각형 56"/>
          <p:cNvSpPr/>
          <p:nvPr/>
        </p:nvSpPr>
        <p:spPr bwMode="auto">
          <a:xfrm>
            <a:off x="2561959" y="1400568"/>
            <a:ext cx="3456000" cy="45719"/>
          </a:xfrm>
          <a:prstGeom prst="rect">
            <a:avLst/>
          </a:prstGeom>
          <a:solidFill>
            <a:srgbClr val="DA291C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4450" rIns="90000" bIns="44450" numCol="1" rtlCol="0" anchor="ctr" anchorCtr="0" compatLnSpc="1">
            <a:prstTxWarp prst="textNoShape">
              <a:avLst/>
            </a:prstTxWarp>
          </a:bodyPr>
          <a:lstStyle/>
          <a:p>
            <a:pPr marR="0" defTabSz="914400" rtl="0" eaLnBrk="1" fontAlgn="ctr" latinLnBrk="0" hangingPunct="1">
              <a:spcBef>
                <a:spcPct val="50000"/>
              </a:spcBef>
              <a:spcAft>
                <a:spcPct val="0"/>
              </a:spcAft>
              <a:buClr>
                <a:schemeClr val="tx1"/>
              </a:buClr>
              <a:buSzTx/>
              <a:buNone/>
              <a:tabLst>
                <a:tab pos="187325" algn="l"/>
              </a:tabLst>
            </a:pPr>
            <a:endParaRPr kumimoji="1" lang="ko-KR" altLang="en-US" sz="1200" b="1" i="0" u="none" strike="noStrike" cap="none" normalizeH="0" baseline="0" dirty="0">
              <a:ln>
                <a:noFill/>
              </a:ln>
              <a:solidFill>
                <a:schemeClr val="bg1">
                  <a:lumMod val="85000"/>
                </a:schemeClr>
              </a:solidFill>
              <a:effectLst/>
              <a:latin typeface="+mn-ea"/>
              <a:cs typeface="Arial" panose="020B0604020202020204" pitchFamily="34" charset="0"/>
            </a:endParaRPr>
          </a:p>
        </p:txBody>
      </p:sp>
      <p:cxnSp>
        <p:nvCxnSpPr>
          <p:cNvPr id="50" name="직선 연결선 49"/>
          <p:cNvCxnSpPr/>
          <p:nvPr/>
        </p:nvCxnSpPr>
        <p:spPr bwMode="auto">
          <a:xfrm>
            <a:off x="661017" y="5500680"/>
            <a:ext cx="5364000" cy="0"/>
          </a:xfrm>
          <a:prstGeom prst="line">
            <a:avLst/>
          </a:prstGeom>
          <a:noFill/>
          <a:ln w="6350" cap="flat" cmpd="sng" algn="ctr">
            <a:solidFill>
              <a:schemeClr val="tx1">
                <a:lumMod val="50000"/>
                <a:lumOff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D6D5A4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66" name="직사각형 65"/>
          <p:cNvSpPr/>
          <p:nvPr/>
        </p:nvSpPr>
        <p:spPr bwMode="auto">
          <a:xfrm>
            <a:off x="822926" y="1138607"/>
            <a:ext cx="1537332" cy="252000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4450" rIns="90000" bIns="44450" numCol="1" rtlCol="0" anchor="ctr" anchorCtr="0" compatLnSpc="1">
            <a:prstTxWarp prst="textNoShape">
              <a:avLst/>
            </a:prstTxWarp>
          </a:bodyPr>
          <a:lstStyle/>
          <a:p>
            <a:pPr marR="0" algn="ctr" defTabSz="914400" rtl="0" eaLnBrk="1" fontAlgn="ctr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>
                <a:schemeClr val="tx1"/>
              </a:buClr>
              <a:buSzTx/>
              <a:buNone/>
              <a:tabLst>
                <a:tab pos="187325" algn="l"/>
              </a:tabLst>
            </a:pPr>
            <a:r>
              <a:rPr kumimoji="1" lang="ko-KR" altLang="en-US" sz="1100" b="1" i="0" u="none" strike="noStrike" cap="none" normalizeH="0" baseline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n-ea"/>
                <a:cs typeface="Arial" panose="020B0604020202020204" pitchFamily="34" charset="0"/>
              </a:rPr>
              <a:t>구 분</a:t>
            </a:r>
          </a:p>
        </p:txBody>
      </p:sp>
      <p:sp>
        <p:nvSpPr>
          <p:cNvPr id="67" name="직사각형 66"/>
          <p:cNvSpPr/>
          <p:nvPr/>
        </p:nvSpPr>
        <p:spPr bwMode="auto">
          <a:xfrm>
            <a:off x="2968506" y="1138607"/>
            <a:ext cx="2897187" cy="252000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4450" rIns="90000" bIns="44450" numCol="1" rtlCol="0" anchor="ctr" anchorCtr="0" compatLnSpc="1">
            <a:prstTxWarp prst="textNoShape">
              <a:avLst/>
            </a:prstTxWarp>
          </a:bodyPr>
          <a:lstStyle/>
          <a:p>
            <a:pPr marR="0" algn="ctr" defTabSz="914400" rtl="0" eaLnBrk="1" fontAlgn="ctr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>
                <a:schemeClr val="tx1"/>
              </a:buClr>
              <a:buSzTx/>
              <a:buNone/>
              <a:tabLst>
                <a:tab pos="187325" algn="l"/>
              </a:tabLst>
            </a:pPr>
            <a:r>
              <a:rPr kumimoji="1" lang="ko-KR" altLang="en-US" sz="11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  <a:cs typeface="Arial" panose="020B0604020202020204" pitchFamily="34" charset="0"/>
              </a:rPr>
              <a:t>내 용</a:t>
            </a:r>
            <a:endParaRPr kumimoji="1" lang="ko-KR" altLang="en-US" sz="1100" b="1" i="0" u="none" strike="noStrike" cap="none" normalizeH="0" baseline="0" dirty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latin typeface="+mn-ea"/>
              <a:cs typeface="Arial" panose="020B0604020202020204" pitchFamily="34" charset="0"/>
            </a:endParaRPr>
          </a:p>
        </p:txBody>
      </p:sp>
      <p:sp>
        <p:nvSpPr>
          <p:cNvPr id="38" name="직사각형 37"/>
          <p:cNvSpPr/>
          <p:nvPr/>
        </p:nvSpPr>
        <p:spPr bwMode="auto">
          <a:xfrm>
            <a:off x="293892" y="605331"/>
            <a:ext cx="2158796" cy="45719"/>
          </a:xfrm>
          <a:prstGeom prst="rect">
            <a:avLst/>
          </a:prstGeom>
          <a:solidFill>
            <a:srgbClr val="DA291C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4450" rIns="90000" bIns="44450" numCol="1" rtlCol="0" anchor="ctr" anchorCtr="0" compatLnSpc="1">
            <a:prstTxWarp prst="textNoShape">
              <a:avLst/>
            </a:prstTxWarp>
          </a:bodyPr>
          <a:lstStyle/>
          <a:p>
            <a:pPr marR="0" algn="ctr" defTabSz="914400" rtl="0" eaLnBrk="1" fontAlgn="ctr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>
                <a:schemeClr val="tx1"/>
              </a:buClr>
              <a:buSzTx/>
              <a:buNone/>
              <a:tabLst>
                <a:tab pos="187325" algn="l"/>
              </a:tabLst>
            </a:pPr>
            <a:endParaRPr kumimoji="1" lang="ko-KR" altLang="en-US" sz="12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+mn-ea"/>
              <a:cs typeface="Arial" panose="020B0604020202020204" pitchFamily="34" charset="0"/>
            </a:endParaRPr>
          </a:p>
        </p:txBody>
      </p:sp>
      <p:grpSp>
        <p:nvGrpSpPr>
          <p:cNvPr id="3" name="그룹 2">
            <a:extLst>
              <a:ext uri="{FF2B5EF4-FFF2-40B4-BE49-F238E27FC236}">
                <a16:creationId xmlns:a16="http://schemas.microsoft.com/office/drawing/2014/main" id="{F907F5E2-4604-42EC-ACC8-AF723ECB080C}"/>
              </a:ext>
            </a:extLst>
          </p:cNvPr>
          <p:cNvGrpSpPr/>
          <p:nvPr/>
        </p:nvGrpSpPr>
        <p:grpSpPr>
          <a:xfrm>
            <a:off x="394822" y="785767"/>
            <a:ext cx="349796" cy="349796"/>
            <a:chOff x="583080" y="785767"/>
            <a:chExt cx="349796" cy="349796"/>
          </a:xfrm>
        </p:grpSpPr>
        <p:sp>
          <p:nvSpPr>
            <p:cNvPr id="110" name="타원 109">
              <a:extLst>
                <a:ext uri="{FF2B5EF4-FFF2-40B4-BE49-F238E27FC236}">
                  <a16:creationId xmlns:a16="http://schemas.microsoft.com/office/drawing/2014/main" id="{8E4D2A69-AD3D-4206-AFCD-5561C711E3DF}"/>
                </a:ext>
              </a:extLst>
            </p:cNvPr>
            <p:cNvSpPr/>
            <p:nvPr/>
          </p:nvSpPr>
          <p:spPr bwMode="auto">
            <a:xfrm>
              <a:off x="583080" y="785767"/>
              <a:ext cx="349796" cy="349796"/>
            </a:xfrm>
            <a:prstGeom prst="ellipse">
              <a:avLst/>
            </a:prstGeom>
            <a:solidFill>
              <a:srgbClr val="DA291C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4450" rIns="90000" bIns="44450" numCol="1" rtlCol="0" anchor="ctr" anchorCtr="0" compatLnSpc="1">
              <a:prstTxWarp prst="textNoShape">
                <a:avLst/>
              </a:prstTxWarp>
            </a:bodyPr>
            <a:lstStyle/>
            <a:p>
              <a:pPr marR="0" algn="ctr" defTabSz="914400" rtl="0" eaLnBrk="1" fontAlgn="ctr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>
                  <a:schemeClr val="tx1"/>
                </a:buClr>
                <a:buSzTx/>
                <a:buNone/>
                <a:tabLst>
                  <a:tab pos="187325" algn="l"/>
                </a:tabLst>
              </a:pPr>
              <a:endParaRPr kumimoji="1" lang="ko-KR" alt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n-ea"/>
                <a:cs typeface="Arial" panose="020B0604020202020204" pitchFamily="34" charset="0"/>
              </a:endParaRPr>
            </a:p>
          </p:txBody>
        </p:sp>
        <p:pic>
          <p:nvPicPr>
            <p:cNvPr id="111" name="Picture 7" descr="C:\Users\lee\Downloads\profit-report.png">
              <a:extLst>
                <a:ext uri="{FF2B5EF4-FFF2-40B4-BE49-F238E27FC236}">
                  <a16:creationId xmlns:a16="http://schemas.microsoft.com/office/drawing/2014/main" id="{0FA57753-931A-4759-9559-44D54FE7AE9F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 cstate="print">
              <a:biLevel thresh="25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50772" y="853459"/>
              <a:ext cx="214412" cy="21441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12" name="직사각형 111">
            <a:extLst>
              <a:ext uri="{FF2B5EF4-FFF2-40B4-BE49-F238E27FC236}">
                <a16:creationId xmlns:a16="http://schemas.microsoft.com/office/drawing/2014/main" id="{72CEF3DB-CDE3-4459-B2DE-EF62B15EDC58}"/>
              </a:ext>
            </a:extLst>
          </p:cNvPr>
          <p:cNvSpPr/>
          <p:nvPr/>
        </p:nvSpPr>
        <p:spPr bwMode="auto">
          <a:xfrm>
            <a:off x="676257" y="1837923"/>
            <a:ext cx="1853183" cy="325600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36000" tIns="36000" rIns="36000" bIns="36000" numCol="1" rtlCol="0" anchor="ctr" anchorCtr="0" compatLnSpc="1">
            <a:prstTxWarp prst="textNoShape">
              <a:avLst/>
            </a:prstTxWarp>
          </a:bodyPr>
          <a:lstStyle/>
          <a:p>
            <a:pPr marR="0" algn="ctr" defTabSz="914400" rtl="0" eaLnBrk="1" fontAlgn="ctr" latinLnBrk="0" hangingPunct="1">
              <a:spcBef>
                <a:spcPct val="50000"/>
              </a:spcBef>
              <a:spcAft>
                <a:spcPct val="0"/>
              </a:spcAft>
              <a:buClr>
                <a:schemeClr val="tx1"/>
              </a:buClr>
              <a:buSzTx/>
              <a:buNone/>
              <a:tabLst>
                <a:tab pos="187325" algn="l"/>
              </a:tabLst>
            </a:pPr>
            <a:r>
              <a:rPr kumimoji="1" lang="ko-KR" altLang="en-US" sz="1200" b="1" dirty="0">
                <a:solidFill>
                  <a:srgbClr val="000000"/>
                </a:solidFill>
                <a:latin typeface="+mn-ea"/>
                <a:cs typeface="Arial" panose="020B0604020202020204" pitchFamily="34" charset="0"/>
              </a:rPr>
              <a:t>기업한줄 소개</a:t>
            </a:r>
            <a:endParaRPr kumimoji="1" lang="ko-KR" altLang="en-US" sz="1200" b="1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+mn-ea"/>
              <a:cs typeface="Arial" panose="020B0604020202020204" pitchFamily="34" charset="0"/>
            </a:endParaRPr>
          </a:p>
        </p:txBody>
      </p:sp>
      <p:sp>
        <p:nvSpPr>
          <p:cNvPr id="114" name="직사각형 113">
            <a:extLst>
              <a:ext uri="{FF2B5EF4-FFF2-40B4-BE49-F238E27FC236}">
                <a16:creationId xmlns:a16="http://schemas.microsoft.com/office/drawing/2014/main" id="{215FA40F-E51D-4B81-9F86-69BA57CFD3CF}"/>
              </a:ext>
            </a:extLst>
          </p:cNvPr>
          <p:cNvSpPr/>
          <p:nvPr/>
        </p:nvSpPr>
        <p:spPr bwMode="auto">
          <a:xfrm>
            <a:off x="676257" y="2207699"/>
            <a:ext cx="1853183" cy="325600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36000" tIns="36000" rIns="36000" bIns="36000" numCol="1" rtlCol="0" anchor="ctr" anchorCtr="0" compatLnSpc="1">
            <a:prstTxWarp prst="textNoShape">
              <a:avLst/>
            </a:prstTxWarp>
          </a:bodyPr>
          <a:lstStyle/>
          <a:p>
            <a:pPr marR="0" algn="ctr" defTabSz="914400" rtl="0" eaLnBrk="1" fontAlgn="ctr" latinLnBrk="0" hangingPunct="1">
              <a:spcBef>
                <a:spcPct val="50000"/>
              </a:spcBef>
              <a:spcAft>
                <a:spcPct val="0"/>
              </a:spcAft>
              <a:buClr>
                <a:schemeClr val="tx1"/>
              </a:buClr>
              <a:buSzTx/>
              <a:buNone/>
              <a:tabLst>
                <a:tab pos="187325" algn="l"/>
              </a:tabLst>
            </a:pPr>
            <a:r>
              <a:rPr kumimoji="1" lang="ko-KR" altLang="en-US" sz="1200" b="1" dirty="0">
                <a:solidFill>
                  <a:srgbClr val="000000"/>
                </a:solidFill>
                <a:latin typeface="+mn-ea"/>
                <a:cs typeface="Arial" panose="020B0604020202020204" pitchFamily="34" charset="0"/>
              </a:rPr>
              <a:t>기업 유형</a:t>
            </a:r>
            <a:endParaRPr kumimoji="1" lang="ko-KR" altLang="en-US" sz="1200" b="1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+mn-ea"/>
              <a:cs typeface="Arial" panose="020B0604020202020204" pitchFamily="34" charset="0"/>
            </a:endParaRPr>
          </a:p>
        </p:txBody>
      </p:sp>
      <p:sp>
        <p:nvSpPr>
          <p:cNvPr id="115" name="직사각형 114">
            <a:extLst>
              <a:ext uri="{FF2B5EF4-FFF2-40B4-BE49-F238E27FC236}">
                <a16:creationId xmlns:a16="http://schemas.microsoft.com/office/drawing/2014/main" id="{842F2F31-221A-4D8E-B5F6-EA5E881AA567}"/>
              </a:ext>
            </a:extLst>
          </p:cNvPr>
          <p:cNvSpPr/>
          <p:nvPr/>
        </p:nvSpPr>
        <p:spPr bwMode="auto">
          <a:xfrm>
            <a:off x="676257" y="2578878"/>
            <a:ext cx="1853183" cy="325600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36000" tIns="36000" rIns="36000" bIns="36000" numCol="1" rtlCol="0" anchor="ctr" anchorCtr="0" compatLnSpc="1">
            <a:prstTxWarp prst="textNoShape">
              <a:avLst/>
            </a:prstTxWarp>
          </a:bodyPr>
          <a:lstStyle/>
          <a:p>
            <a:pPr marR="0" algn="ctr" defTabSz="914400" rtl="0" eaLnBrk="1" fontAlgn="ctr" latinLnBrk="0" hangingPunct="1">
              <a:spcBef>
                <a:spcPct val="50000"/>
              </a:spcBef>
              <a:spcAft>
                <a:spcPct val="0"/>
              </a:spcAft>
              <a:buClr>
                <a:schemeClr val="tx1"/>
              </a:buClr>
              <a:buSzTx/>
              <a:buNone/>
              <a:tabLst>
                <a:tab pos="187325" algn="l"/>
              </a:tabLst>
            </a:pPr>
            <a:r>
              <a:rPr kumimoji="1" lang="ko-KR" altLang="en-US" sz="12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n-ea"/>
                <a:cs typeface="Arial" panose="020B0604020202020204" pitchFamily="34" charset="0"/>
              </a:rPr>
              <a:t>설립일자</a:t>
            </a:r>
          </a:p>
        </p:txBody>
      </p:sp>
      <p:sp>
        <p:nvSpPr>
          <p:cNvPr id="116" name="직사각형 115">
            <a:extLst>
              <a:ext uri="{FF2B5EF4-FFF2-40B4-BE49-F238E27FC236}">
                <a16:creationId xmlns:a16="http://schemas.microsoft.com/office/drawing/2014/main" id="{DE318136-3072-4BF4-B5DF-F6D141850295}"/>
              </a:ext>
            </a:extLst>
          </p:cNvPr>
          <p:cNvSpPr/>
          <p:nvPr/>
        </p:nvSpPr>
        <p:spPr bwMode="auto">
          <a:xfrm>
            <a:off x="2561959" y="1472293"/>
            <a:ext cx="3445551" cy="325600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bg1">
                <a:lumMod val="9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36000" tIns="36000" rIns="36000" bIns="36000" numCol="1" rtlCol="0" anchor="ctr" anchorCtr="0" compatLnSpc="1">
            <a:prstTxWarp prst="textNoShape">
              <a:avLst/>
            </a:prstTxWarp>
          </a:bodyPr>
          <a:lstStyle/>
          <a:p>
            <a:pPr marR="0" defTabSz="914400" rtl="0" eaLnBrk="1" fontAlgn="ctr" latinLnBrk="0" hangingPunct="1">
              <a:spcBef>
                <a:spcPct val="50000"/>
              </a:spcBef>
              <a:spcAft>
                <a:spcPct val="0"/>
              </a:spcAft>
              <a:buClr>
                <a:schemeClr val="tx1"/>
              </a:buClr>
              <a:buSzTx/>
              <a:buNone/>
              <a:tabLst>
                <a:tab pos="187325" algn="l"/>
              </a:tabLst>
            </a:pPr>
            <a:r>
              <a:rPr kumimoji="1" lang="en-US" altLang="ko-KR" sz="1200" b="1" i="0" u="none" strike="noStrike" cap="none" normalizeH="0" baseline="0" dirty="0">
                <a:ln>
                  <a:noFill/>
                </a:ln>
                <a:solidFill>
                  <a:schemeClr val="bg1">
                    <a:lumMod val="85000"/>
                  </a:schemeClr>
                </a:solidFill>
                <a:effectLst/>
                <a:latin typeface="+mn-ea"/>
                <a:cs typeface="Arial" panose="020B0604020202020204" pitchFamily="34" charset="0"/>
              </a:rPr>
              <a:t>2015</a:t>
            </a:r>
            <a:r>
              <a:rPr kumimoji="1" lang="ko-KR" altLang="en-US" sz="1200" b="1" i="0" u="none" strike="noStrike" cap="none" normalizeH="0" baseline="0" dirty="0">
                <a:ln>
                  <a:noFill/>
                </a:ln>
                <a:solidFill>
                  <a:schemeClr val="bg1">
                    <a:lumMod val="85000"/>
                  </a:schemeClr>
                </a:solidFill>
                <a:effectLst/>
                <a:latin typeface="+mn-ea"/>
                <a:cs typeface="Arial" panose="020B0604020202020204" pitchFamily="34" charset="0"/>
              </a:rPr>
              <a:t>년 협동조합을 설립한 여행사로 사회적경제</a:t>
            </a:r>
            <a:r>
              <a:rPr kumimoji="1" lang="en-US" altLang="ko-KR" sz="1200" b="1" i="0" u="none" strike="noStrike" cap="none" normalizeH="0" baseline="0" dirty="0">
                <a:ln>
                  <a:noFill/>
                </a:ln>
                <a:solidFill>
                  <a:schemeClr val="bg1">
                    <a:lumMod val="85000"/>
                  </a:schemeClr>
                </a:solidFill>
                <a:effectLst/>
                <a:latin typeface="+mn-ea"/>
                <a:cs typeface="Arial" panose="020B0604020202020204" pitchFamily="34" charset="0"/>
              </a:rPr>
              <a:t>.</a:t>
            </a:r>
            <a:endParaRPr kumimoji="1" lang="ko-KR" altLang="en-US" sz="1200" b="1" i="0" u="none" strike="noStrike" cap="none" normalizeH="0" baseline="0" dirty="0">
              <a:ln>
                <a:noFill/>
              </a:ln>
              <a:solidFill>
                <a:schemeClr val="bg1">
                  <a:lumMod val="85000"/>
                </a:schemeClr>
              </a:solidFill>
              <a:effectLst/>
              <a:latin typeface="+mn-ea"/>
              <a:cs typeface="Arial" panose="020B0604020202020204" pitchFamily="34" charset="0"/>
            </a:endParaRPr>
          </a:p>
        </p:txBody>
      </p:sp>
      <p:sp>
        <p:nvSpPr>
          <p:cNvPr id="117" name="직사각형 116">
            <a:extLst>
              <a:ext uri="{FF2B5EF4-FFF2-40B4-BE49-F238E27FC236}">
                <a16:creationId xmlns:a16="http://schemas.microsoft.com/office/drawing/2014/main" id="{3942283C-5271-4082-AFBE-B0D8C38DD957}"/>
              </a:ext>
            </a:extLst>
          </p:cNvPr>
          <p:cNvSpPr/>
          <p:nvPr/>
        </p:nvSpPr>
        <p:spPr bwMode="auto">
          <a:xfrm>
            <a:off x="2561959" y="1837923"/>
            <a:ext cx="3445551" cy="325600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bg1">
                <a:lumMod val="9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36000" tIns="36000" rIns="36000" bIns="36000" numCol="1" rtlCol="0" anchor="ctr" anchorCtr="0" compatLnSpc="1">
            <a:prstTxWarp prst="textNoShape">
              <a:avLst/>
            </a:prstTxWarp>
          </a:bodyPr>
          <a:lstStyle/>
          <a:p>
            <a:pPr marR="0" defTabSz="914400" rtl="0" eaLnBrk="1" fontAlgn="ctr" latinLnBrk="0" hangingPunct="1">
              <a:spcBef>
                <a:spcPct val="50000"/>
              </a:spcBef>
              <a:spcAft>
                <a:spcPct val="0"/>
              </a:spcAft>
              <a:buClr>
                <a:schemeClr val="tx1"/>
              </a:buClr>
              <a:buSzTx/>
              <a:buNone/>
              <a:tabLst>
                <a:tab pos="187325" algn="l"/>
              </a:tabLst>
            </a:pPr>
            <a:r>
              <a:rPr kumimoji="1" lang="ko-KR" altLang="en-US" sz="1200" b="1" i="0" u="none" strike="noStrike" cap="none" normalizeH="0" baseline="0" dirty="0">
                <a:ln>
                  <a:noFill/>
                </a:ln>
                <a:solidFill>
                  <a:schemeClr val="bg1">
                    <a:lumMod val="85000"/>
                  </a:schemeClr>
                </a:solidFill>
                <a:effectLst/>
                <a:latin typeface="+mn-ea"/>
                <a:cs typeface="Arial" panose="020B0604020202020204" pitchFamily="34" charset="0"/>
              </a:rPr>
              <a:t>여행을 통한 소셜미션을 해결하는 여행 컨텐츠</a:t>
            </a:r>
            <a:r>
              <a:rPr kumimoji="1" lang="en-US" altLang="ko-KR" sz="1200" b="1" i="0" u="none" strike="noStrike" cap="none" normalizeH="0" baseline="0" dirty="0">
                <a:ln>
                  <a:noFill/>
                </a:ln>
                <a:solidFill>
                  <a:schemeClr val="bg1">
                    <a:lumMod val="85000"/>
                  </a:schemeClr>
                </a:solidFill>
                <a:effectLst/>
                <a:latin typeface="+mn-ea"/>
                <a:cs typeface="Arial" panose="020B0604020202020204" pitchFamily="34" charset="0"/>
              </a:rPr>
              <a:t>…</a:t>
            </a:r>
            <a:r>
              <a:rPr kumimoji="1" lang="ko-KR" altLang="en-US" sz="1200" b="1" i="0" u="none" strike="noStrike" cap="none" normalizeH="0" baseline="0" dirty="0">
                <a:ln>
                  <a:noFill/>
                </a:ln>
                <a:solidFill>
                  <a:schemeClr val="bg1">
                    <a:lumMod val="85000"/>
                  </a:schemeClr>
                </a:solidFill>
                <a:effectLst/>
                <a:latin typeface="+mn-ea"/>
                <a:cs typeface="Arial" panose="020B0604020202020204" pitchFamily="34" charset="0"/>
              </a:rPr>
              <a:t> </a:t>
            </a:r>
          </a:p>
        </p:txBody>
      </p:sp>
      <p:sp>
        <p:nvSpPr>
          <p:cNvPr id="118" name="직사각형 117">
            <a:extLst>
              <a:ext uri="{FF2B5EF4-FFF2-40B4-BE49-F238E27FC236}">
                <a16:creationId xmlns:a16="http://schemas.microsoft.com/office/drawing/2014/main" id="{CE327C3B-DC9C-469B-828B-C5EAFE2DB3E4}"/>
              </a:ext>
            </a:extLst>
          </p:cNvPr>
          <p:cNvSpPr/>
          <p:nvPr/>
        </p:nvSpPr>
        <p:spPr bwMode="auto">
          <a:xfrm>
            <a:off x="2561959" y="2207699"/>
            <a:ext cx="3445551" cy="325600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bg1">
                <a:lumMod val="9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36000" tIns="36000" rIns="36000" bIns="36000" numCol="1" rtlCol="0" anchor="ctr" anchorCtr="0" compatLnSpc="1">
            <a:prstTxWarp prst="textNoShape">
              <a:avLst/>
            </a:prstTxWarp>
          </a:bodyPr>
          <a:lstStyle/>
          <a:p>
            <a:pPr marR="0" defTabSz="914400" rtl="0" eaLnBrk="1" fontAlgn="ctr" latinLnBrk="0" hangingPunct="1">
              <a:spcBef>
                <a:spcPct val="50000"/>
              </a:spcBef>
              <a:spcAft>
                <a:spcPct val="0"/>
              </a:spcAft>
              <a:buClr>
                <a:schemeClr val="tx1"/>
              </a:buClr>
              <a:buSzTx/>
              <a:buNone/>
              <a:tabLst>
                <a:tab pos="187325" algn="l"/>
              </a:tabLst>
            </a:pPr>
            <a:r>
              <a:rPr kumimoji="1" lang="ko-KR" altLang="en-US" sz="1200" b="1" i="0" u="none" strike="noStrike" cap="none" normalizeH="0" baseline="0" dirty="0">
                <a:ln>
                  <a:noFill/>
                </a:ln>
                <a:solidFill>
                  <a:schemeClr val="bg1">
                    <a:lumMod val="85000"/>
                  </a:schemeClr>
                </a:solidFill>
                <a:effectLst/>
                <a:latin typeface="+mn-ea"/>
                <a:cs typeface="Arial" panose="020B0604020202020204" pitchFamily="34" charset="0"/>
              </a:rPr>
              <a:t>예비 사회적기업 </a:t>
            </a:r>
            <a:r>
              <a:rPr kumimoji="1" lang="en-US" altLang="ko-KR" sz="1200" b="1" i="0" u="none" strike="noStrike" cap="none" normalizeH="0" baseline="0" dirty="0">
                <a:ln>
                  <a:noFill/>
                </a:ln>
                <a:solidFill>
                  <a:schemeClr val="bg1">
                    <a:lumMod val="85000"/>
                  </a:schemeClr>
                </a:solidFill>
                <a:effectLst/>
                <a:latin typeface="+mn-ea"/>
                <a:cs typeface="Arial" panose="020B0604020202020204" pitchFamily="34" charset="0"/>
              </a:rPr>
              <a:t>/ </a:t>
            </a:r>
            <a:r>
              <a:rPr kumimoji="1" lang="ko-KR" altLang="en-US" sz="1200" b="1" i="0" u="none" strike="noStrike" cap="none" normalizeH="0" baseline="0" dirty="0">
                <a:ln>
                  <a:noFill/>
                </a:ln>
                <a:solidFill>
                  <a:schemeClr val="bg1">
                    <a:lumMod val="85000"/>
                  </a:schemeClr>
                </a:solidFill>
                <a:effectLst/>
                <a:latin typeface="+mn-ea"/>
                <a:cs typeface="Arial" panose="020B0604020202020204" pitchFamily="34" charset="0"/>
              </a:rPr>
              <a:t>협동조합 </a:t>
            </a:r>
            <a:r>
              <a:rPr kumimoji="1" lang="en-US" altLang="ko-KR" sz="1200" b="1" i="0" u="none" strike="noStrike" cap="none" normalizeH="0" baseline="0" dirty="0">
                <a:ln>
                  <a:noFill/>
                </a:ln>
                <a:solidFill>
                  <a:schemeClr val="bg1">
                    <a:lumMod val="85000"/>
                  </a:schemeClr>
                </a:solidFill>
                <a:effectLst/>
                <a:latin typeface="+mn-ea"/>
                <a:cs typeface="Arial" panose="020B0604020202020204" pitchFamily="34" charset="0"/>
              </a:rPr>
              <a:t>/ </a:t>
            </a:r>
            <a:r>
              <a:rPr kumimoji="1" lang="ko-KR" altLang="en-US" sz="1200" b="1" i="0" u="none" strike="noStrike" cap="none" normalizeH="0" baseline="0" dirty="0">
                <a:ln>
                  <a:noFill/>
                </a:ln>
                <a:solidFill>
                  <a:schemeClr val="bg1">
                    <a:lumMod val="85000"/>
                  </a:schemeClr>
                </a:solidFill>
                <a:effectLst/>
                <a:latin typeface="+mn-ea"/>
                <a:cs typeface="Arial" panose="020B0604020202020204" pitchFamily="34" charset="0"/>
              </a:rPr>
              <a:t>스타트업 등</a:t>
            </a:r>
          </a:p>
        </p:txBody>
      </p:sp>
      <p:sp>
        <p:nvSpPr>
          <p:cNvPr id="119" name="직사각형 118">
            <a:extLst>
              <a:ext uri="{FF2B5EF4-FFF2-40B4-BE49-F238E27FC236}">
                <a16:creationId xmlns:a16="http://schemas.microsoft.com/office/drawing/2014/main" id="{6AE4252B-B2AA-41B2-ADB8-67C97C2372FE}"/>
              </a:ext>
            </a:extLst>
          </p:cNvPr>
          <p:cNvSpPr/>
          <p:nvPr/>
        </p:nvSpPr>
        <p:spPr bwMode="auto">
          <a:xfrm>
            <a:off x="2561959" y="2578878"/>
            <a:ext cx="3445551" cy="325600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bg1">
                <a:lumMod val="9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36000" tIns="36000" rIns="36000" bIns="36000" numCol="1" rtlCol="0" anchor="ctr" anchorCtr="0" compatLnSpc="1">
            <a:prstTxWarp prst="textNoShape">
              <a:avLst/>
            </a:prstTxWarp>
          </a:bodyPr>
          <a:lstStyle/>
          <a:p>
            <a:pPr marR="0" defTabSz="914400" rtl="0" eaLnBrk="1" fontAlgn="ctr" latinLnBrk="0" hangingPunct="1">
              <a:spcBef>
                <a:spcPct val="50000"/>
              </a:spcBef>
              <a:spcAft>
                <a:spcPct val="0"/>
              </a:spcAft>
              <a:buClr>
                <a:schemeClr val="tx1"/>
              </a:buClr>
              <a:buSzTx/>
              <a:buNone/>
              <a:tabLst>
                <a:tab pos="187325" algn="l"/>
              </a:tabLst>
            </a:pPr>
            <a:r>
              <a:rPr kumimoji="1" lang="en-US" altLang="ko-KR" sz="1200" b="1" i="0" u="none" strike="noStrike" cap="none" normalizeH="0" baseline="0" dirty="0">
                <a:ln>
                  <a:noFill/>
                </a:ln>
                <a:solidFill>
                  <a:schemeClr val="bg1">
                    <a:lumMod val="85000"/>
                  </a:schemeClr>
                </a:solidFill>
                <a:effectLst/>
                <a:latin typeface="+mn-ea"/>
                <a:cs typeface="Arial" panose="020B0604020202020204" pitchFamily="34" charset="0"/>
              </a:rPr>
              <a:t>2015</a:t>
            </a:r>
            <a:r>
              <a:rPr kumimoji="1" lang="ko-KR" altLang="en-US" sz="1200" b="1" i="0" u="none" strike="noStrike" cap="none" normalizeH="0" baseline="0" dirty="0">
                <a:ln>
                  <a:noFill/>
                </a:ln>
                <a:solidFill>
                  <a:schemeClr val="bg1">
                    <a:lumMod val="85000"/>
                  </a:schemeClr>
                </a:solidFill>
                <a:effectLst/>
                <a:latin typeface="+mn-ea"/>
                <a:cs typeface="Arial" panose="020B0604020202020204" pitchFamily="34" charset="0"/>
              </a:rPr>
              <a:t>년</a:t>
            </a:r>
            <a:r>
              <a:rPr kumimoji="1" lang="en-US" altLang="ko-KR" sz="1200" b="1" dirty="0">
                <a:solidFill>
                  <a:schemeClr val="bg1">
                    <a:lumMod val="85000"/>
                  </a:schemeClr>
                </a:solidFill>
                <a:latin typeface="+mn-ea"/>
                <a:cs typeface="Arial" panose="020B0604020202020204" pitchFamily="34" charset="0"/>
              </a:rPr>
              <a:t>1</a:t>
            </a:r>
            <a:r>
              <a:rPr kumimoji="1" lang="ko-KR" altLang="en-US" sz="1200" b="1" dirty="0">
                <a:solidFill>
                  <a:schemeClr val="bg1">
                    <a:lumMod val="85000"/>
                  </a:schemeClr>
                </a:solidFill>
                <a:latin typeface="+mn-ea"/>
                <a:cs typeface="Arial" panose="020B0604020202020204" pitchFamily="34" charset="0"/>
              </a:rPr>
              <a:t>월</a:t>
            </a:r>
            <a:r>
              <a:rPr kumimoji="1" lang="en-US" altLang="ko-KR" sz="1200" b="1" dirty="0">
                <a:solidFill>
                  <a:schemeClr val="bg1">
                    <a:lumMod val="85000"/>
                  </a:schemeClr>
                </a:solidFill>
                <a:latin typeface="+mn-ea"/>
                <a:cs typeface="Arial" panose="020B0604020202020204" pitchFamily="34" charset="0"/>
              </a:rPr>
              <a:t>26</a:t>
            </a:r>
            <a:r>
              <a:rPr kumimoji="1" lang="ko-KR" altLang="en-US" sz="1200" b="1" dirty="0">
                <a:solidFill>
                  <a:schemeClr val="bg1">
                    <a:lumMod val="85000"/>
                  </a:schemeClr>
                </a:solidFill>
                <a:latin typeface="+mn-ea"/>
                <a:cs typeface="Arial" panose="020B0604020202020204" pitchFamily="34" charset="0"/>
              </a:rPr>
              <a:t>일</a:t>
            </a:r>
            <a:endParaRPr kumimoji="1" lang="ko-KR" altLang="en-US" sz="1200" b="1" i="0" u="none" strike="noStrike" cap="none" normalizeH="0" baseline="0" dirty="0">
              <a:ln>
                <a:noFill/>
              </a:ln>
              <a:solidFill>
                <a:schemeClr val="bg1">
                  <a:lumMod val="85000"/>
                </a:schemeClr>
              </a:solidFill>
              <a:effectLst/>
              <a:latin typeface="+mn-ea"/>
              <a:cs typeface="Arial" panose="020B0604020202020204" pitchFamily="34" charset="0"/>
            </a:endParaRPr>
          </a:p>
        </p:txBody>
      </p:sp>
      <p:sp>
        <p:nvSpPr>
          <p:cNvPr id="132" name="타원 131">
            <a:extLst>
              <a:ext uri="{FF2B5EF4-FFF2-40B4-BE49-F238E27FC236}">
                <a16:creationId xmlns:a16="http://schemas.microsoft.com/office/drawing/2014/main" id="{18862A82-3016-43B5-95F8-0BE9F0082DE5}"/>
              </a:ext>
            </a:extLst>
          </p:cNvPr>
          <p:cNvSpPr/>
          <p:nvPr/>
        </p:nvSpPr>
        <p:spPr bwMode="auto">
          <a:xfrm>
            <a:off x="394822" y="5782286"/>
            <a:ext cx="349796" cy="349796"/>
          </a:xfrm>
          <a:prstGeom prst="ellipse">
            <a:avLst/>
          </a:prstGeom>
          <a:solidFill>
            <a:srgbClr val="DA291C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4450" rIns="90000" bIns="44450" numCol="1" rtlCol="0" anchor="ctr" anchorCtr="0" compatLnSpc="1">
            <a:prstTxWarp prst="textNoShape">
              <a:avLst/>
            </a:prstTxWarp>
          </a:bodyPr>
          <a:lstStyle/>
          <a:p>
            <a:pPr marR="0" algn="ctr" defTabSz="914400" rtl="0" eaLnBrk="1" fontAlgn="ctr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>
                <a:schemeClr val="tx1"/>
              </a:buClr>
              <a:buSzTx/>
              <a:buNone/>
              <a:tabLst>
                <a:tab pos="187325" algn="l"/>
              </a:tabLst>
            </a:pPr>
            <a:endParaRPr kumimoji="1" lang="ko-KR" altLang="en-US" sz="12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+mn-ea"/>
              <a:cs typeface="Arial" panose="020B0604020202020204" pitchFamily="34" charset="0"/>
            </a:endParaRPr>
          </a:p>
        </p:txBody>
      </p:sp>
      <p:pic>
        <p:nvPicPr>
          <p:cNvPr id="133" name="Picture 7" descr="C:\Users\lee\Downloads\profit-report.png">
            <a:extLst>
              <a:ext uri="{FF2B5EF4-FFF2-40B4-BE49-F238E27FC236}">
                <a16:creationId xmlns:a16="http://schemas.microsoft.com/office/drawing/2014/main" id="{A6354A6C-6427-4FD1-AD74-D03E984B141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biLevel thresh="2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2514" y="5849978"/>
            <a:ext cx="214412" cy="2144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0" name="직사각형 159">
            <a:extLst>
              <a:ext uri="{FF2B5EF4-FFF2-40B4-BE49-F238E27FC236}">
                <a16:creationId xmlns:a16="http://schemas.microsoft.com/office/drawing/2014/main" id="{3334511B-8852-421F-8200-08F451A8CE00}"/>
              </a:ext>
            </a:extLst>
          </p:cNvPr>
          <p:cNvSpPr/>
          <p:nvPr/>
        </p:nvSpPr>
        <p:spPr bwMode="auto">
          <a:xfrm>
            <a:off x="676257" y="6678650"/>
            <a:ext cx="1853183" cy="325600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4450" rIns="90000" bIns="44450" numCol="1" rtlCol="0" anchor="ctr" anchorCtr="0" compatLnSpc="1">
            <a:prstTxWarp prst="textNoShape">
              <a:avLst/>
            </a:prstTxWarp>
          </a:bodyPr>
          <a:lstStyle/>
          <a:p>
            <a:pPr marR="0" algn="ctr" defTabSz="914400" rtl="0" eaLnBrk="1" fontAlgn="ctr" latinLnBrk="0" hangingPunct="1">
              <a:spcBef>
                <a:spcPct val="50000"/>
              </a:spcBef>
              <a:spcAft>
                <a:spcPct val="0"/>
              </a:spcAft>
              <a:buClr>
                <a:schemeClr val="tx1"/>
              </a:buClr>
              <a:buSzTx/>
              <a:buNone/>
              <a:tabLst>
                <a:tab pos="187325" algn="l"/>
              </a:tabLst>
            </a:pPr>
            <a:r>
              <a:rPr kumimoji="1" lang="ko-KR" altLang="en-US" sz="1200" b="1">
                <a:solidFill>
                  <a:srgbClr val="000000"/>
                </a:solidFill>
                <a:latin typeface="+mn-ea"/>
                <a:cs typeface="Arial" panose="020B0604020202020204" pitchFamily="34" charset="0"/>
              </a:rPr>
              <a:t>요청 분야</a:t>
            </a:r>
            <a:endParaRPr kumimoji="1" lang="ko-KR" altLang="en-US" sz="1200" b="1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+mn-ea"/>
              <a:cs typeface="Arial" panose="020B0604020202020204" pitchFamily="34" charset="0"/>
            </a:endParaRPr>
          </a:p>
        </p:txBody>
      </p:sp>
      <p:sp>
        <p:nvSpPr>
          <p:cNvPr id="161" name="직사각형 160">
            <a:extLst>
              <a:ext uri="{FF2B5EF4-FFF2-40B4-BE49-F238E27FC236}">
                <a16:creationId xmlns:a16="http://schemas.microsoft.com/office/drawing/2014/main" id="{81AC037A-6897-4207-9F20-2C28EE5506ED}"/>
              </a:ext>
            </a:extLst>
          </p:cNvPr>
          <p:cNvSpPr/>
          <p:nvPr/>
        </p:nvSpPr>
        <p:spPr bwMode="auto">
          <a:xfrm>
            <a:off x="661018" y="6606925"/>
            <a:ext cx="1872000" cy="45719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4450" rIns="90000" bIns="44450" numCol="1" rtlCol="0" anchor="ctr" anchorCtr="0" compatLnSpc="1">
            <a:prstTxWarp prst="textNoShape">
              <a:avLst/>
            </a:prstTxWarp>
          </a:bodyPr>
          <a:lstStyle/>
          <a:p>
            <a:pPr marR="0" algn="ctr" defTabSz="914400" rtl="0" eaLnBrk="1" fontAlgn="ctr" latinLnBrk="0" hangingPunct="1">
              <a:spcBef>
                <a:spcPct val="50000"/>
              </a:spcBef>
              <a:spcAft>
                <a:spcPct val="0"/>
              </a:spcAft>
              <a:buClr>
                <a:schemeClr val="tx1"/>
              </a:buClr>
              <a:buSzTx/>
              <a:buNone/>
              <a:tabLst>
                <a:tab pos="187325" algn="l"/>
              </a:tabLst>
            </a:pPr>
            <a:endParaRPr kumimoji="1" lang="ko-KR" altLang="en-US" sz="12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ea"/>
              <a:cs typeface="Arial" panose="020B0604020202020204" pitchFamily="34" charset="0"/>
            </a:endParaRPr>
          </a:p>
        </p:txBody>
      </p:sp>
      <p:sp>
        <p:nvSpPr>
          <p:cNvPr id="162" name="직사각형 161">
            <a:extLst>
              <a:ext uri="{FF2B5EF4-FFF2-40B4-BE49-F238E27FC236}">
                <a16:creationId xmlns:a16="http://schemas.microsoft.com/office/drawing/2014/main" id="{32801326-D61F-488B-B3F9-86B11CF3389A}"/>
              </a:ext>
            </a:extLst>
          </p:cNvPr>
          <p:cNvSpPr/>
          <p:nvPr/>
        </p:nvSpPr>
        <p:spPr bwMode="auto">
          <a:xfrm>
            <a:off x="2561959" y="6606925"/>
            <a:ext cx="3456000" cy="45719"/>
          </a:xfrm>
          <a:prstGeom prst="rect">
            <a:avLst/>
          </a:prstGeom>
          <a:solidFill>
            <a:srgbClr val="DA291C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4450" rIns="90000" bIns="44450" numCol="1" rtlCol="0" anchor="ctr" anchorCtr="0" compatLnSpc="1">
            <a:prstTxWarp prst="textNoShape">
              <a:avLst/>
            </a:prstTxWarp>
          </a:bodyPr>
          <a:lstStyle/>
          <a:p>
            <a:pPr marR="0" algn="ctr" defTabSz="914400" rtl="0" eaLnBrk="1" fontAlgn="ctr" latinLnBrk="0" hangingPunct="1">
              <a:spcBef>
                <a:spcPct val="50000"/>
              </a:spcBef>
              <a:spcAft>
                <a:spcPct val="0"/>
              </a:spcAft>
              <a:buClr>
                <a:schemeClr val="tx1"/>
              </a:buClr>
              <a:buSzTx/>
              <a:buNone/>
              <a:tabLst>
                <a:tab pos="187325" algn="l"/>
              </a:tabLst>
            </a:pPr>
            <a:endParaRPr kumimoji="1" lang="ko-KR" altLang="en-US" sz="12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ea"/>
              <a:cs typeface="Arial" panose="020B0604020202020204" pitchFamily="34" charset="0"/>
            </a:endParaRPr>
          </a:p>
        </p:txBody>
      </p:sp>
      <p:cxnSp>
        <p:nvCxnSpPr>
          <p:cNvPr id="163" name="직선 연결선 162">
            <a:extLst>
              <a:ext uri="{FF2B5EF4-FFF2-40B4-BE49-F238E27FC236}">
                <a16:creationId xmlns:a16="http://schemas.microsoft.com/office/drawing/2014/main" id="{049D10EF-D1A5-418D-8260-25B20DAA9154}"/>
              </a:ext>
            </a:extLst>
          </p:cNvPr>
          <p:cNvCxnSpPr/>
          <p:nvPr/>
        </p:nvCxnSpPr>
        <p:spPr bwMode="auto">
          <a:xfrm>
            <a:off x="661017" y="8976085"/>
            <a:ext cx="5364000" cy="0"/>
          </a:xfrm>
          <a:prstGeom prst="line">
            <a:avLst/>
          </a:prstGeom>
          <a:noFill/>
          <a:ln w="6350" cap="flat" cmpd="sng" algn="ctr">
            <a:solidFill>
              <a:schemeClr val="tx1">
                <a:lumMod val="50000"/>
                <a:lumOff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D6D5A4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64" name="직사각형 163">
            <a:extLst>
              <a:ext uri="{FF2B5EF4-FFF2-40B4-BE49-F238E27FC236}">
                <a16:creationId xmlns:a16="http://schemas.microsoft.com/office/drawing/2014/main" id="{E078EE39-FD1D-4261-B47C-70F021B41593}"/>
              </a:ext>
            </a:extLst>
          </p:cNvPr>
          <p:cNvSpPr/>
          <p:nvPr/>
        </p:nvSpPr>
        <p:spPr bwMode="auto">
          <a:xfrm>
            <a:off x="822926" y="6344964"/>
            <a:ext cx="1537332" cy="252000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4450" rIns="90000" bIns="44450" numCol="1" rtlCol="0" anchor="ctr" anchorCtr="0" compatLnSpc="1">
            <a:prstTxWarp prst="textNoShape">
              <a:avLst/>
            </a:prstTxWarp>
          </a:bodyPr>
          <a:lstStyle/>
          <a:p>
            <a:pPr marR="0" algn="ctr" defTabSz="914400" rtl="0" eaLnBrk="1" fontAlgn="ctr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>
                <a:schemeClr val="tx1"/>
              </a:buClr>
              <a:buSzTx/>
              <a:buNone/>
              <a:tabLst>
                <a:tab pos="187325" algn="l"/>
              </a:tabLst>
            </a:pPr>
            <a:r>
              <a:rPr kumimoji="1" lang="ko-KR" altLang="en-US" sz="1100" b="1" i="0" u="none" strike="noStrike" cap="none" normalizeH="0" baseline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n-ea"/>
                <a:cs typeface="Arial" panose="020B0604020202020204" pitchFamily="34" charset="0"/>
              </a:rPr>
              <a:t>구 분</a:t>
            </a:r>
          </a:p>
        </p:txBody>
      </p:sp>
      <p:sp>
        <p:nvSpPr>
          <p:cNvPr id="165" name="직사각형 164">
            <a:extLst>
              <a:ext uri="{FF2B5EF4-FFF2-40B4-BE49-F238E27FC236}">
                <a16:creationId xmlns:a16="http://schemas.microsoft.com/office/drawing/2014/main" id="{4C6AEFA4-6618-4CC1-B26D-AB3483A56401}"/>
              </a:ext>
            </a:extLst>
          </p:cNvPr>
          <p:cNvSpPr/>
          <p:nvPr/>
        </p:nvSpPr>
        <p:spPr bwMode="auto">
          <a:xfrm>
            <a:off x="2968506" y="6344964"/>
            <a:ext cx="2897187" cy="252000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4450" rIns="90000" bIns="44450" numCol="1" rtlCol="0" anchor="ctr" anchorCtr="0" compatLnSpc="1">
            <a:prstTxWarp prst="textNoShape">
              <a:avLst/>
            </a:prstTxWarp>
          </a:bodyPr>
          <a:lstStyle/>
          <a:p>
            <a:pPr marR="0" algn="ctr" defTabSz="914400" rtl="0" eaLnBrk="1" fontAlgn="ctr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>
                <a:schemeClr val="tx1"/>
              </a:buClr>
              <a:buSzTx/>
              <a:buNone/>
              <a:tabLst>
                <a:tab pos="187325" algn="l"/>
              </a:tabLst>
            </a:pPr>
            <a:r>
              <a:rPr kumimoji="1" lang="ko-KR" altLang="en-US" sz="11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  <a:cs typeface="Arial" panose="020B0604020202020204" pitchFamily="34" charset="0"/>
              </a:rPr>
              <a:t>내 용</a:t>
            </a:r>
            <a:endParaRPr kumimoji="1" lang="ko-KR" altLang="en-US" sz="1100" b="1" i="0" u="none" strike="noStrike" cap="none" normalizeH="0" baseline="0" dirty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latin typeface="+mn-ea"/>
              <a:cs typeface="Arial" panose="020B0604020202020204" pitchFamily="34" charset="0"/>
            </a:endParaRPr>
          </a:p>
        </p:txBody>
      </p:sp>
      <p:sp>
        <p:nvSpPr>
          <p:cNvPr id="168" name="직사각형 167">
            <a:extLst>
              <a:ext uri="{FF2B5EF4-FFF2-40B4-BE49-F238E27FC236}">
                <a16:creationId xmlns:a16="http://schemas.microsoft.com/office/drawing/2014/main" id="{E8BCE4D1-78C7-4556-AA88-7E7BC5EA021F}"/>
              </a:ext>
            </a:extLst>
          </p:cNvPr>
          <p:cNvSpPr/>
          <p:nvPr/>
        </p:nvSpPr>
        <p:spPr bwMode="auto">
          <a:xfrm>
            <a:off x="676257" y="7044280"/>
            <a:ext cx="1853183" cy="681788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4450" rIns="90000" bIns="44450" numCol="1" rtlCol="0" anchor="ctr" anchorCtr="0" compatLnSpc="1">
            <a:prstTxWarp prst="textNoShape">
              <a:avLst/>
            </a:prstTxWarp>
          </a:bodyPr>
          <a:lstStyle/>
          <a:p>
            <a:pPr marR="0" algn="ctr" defTabSz="914400" rtl="0" eaLnBrk="1" fontAlgn="ctr" latinLnBrk="0" hangingPunct="1">
              <a:spcBef>
                <a:spcPct val="50000"/>
              </a:spcBef>
              <a:spcAft>
                <a:spcPct val="0"/>
              </a:spcAft>
              <a:buClr>
                <a:schemeClr val="tx1"/>
              </a:buClr>
              <a:buSzTx/>
              <a:buNone/>
              <a:tabLst>
                <a:tab pos="187325" algn="l"/>
              </a:tabLst>
            </a:pPr>
            <a:r>
              <a:rPr kumimoji="1" lang="ko-KR" altLang="en-US" sz="1200" b="1">
                <a:solidFill>
                  <a:srgbClr val="000000"/>
                </a:solidFill>
                <a:latin typeface="+mn-ea"/>
                <a:cs typeface="Arial" panose="020B0604020202020204" pitchFamily="34" charset="0"/>
              </a:rPr>
              <a:t>세부 과제 </a:t>
            </a:r>
            <a:r>
              <a:rPr kumimoji="1" lang="ko-KR" altLang="en-US" sz="1200" b="1" dirty="0">
                <a:solidFill>
                  <a:srgbClr val="000000"/>
                </a:solidFill>
                <a:latin typeface="+mn-ea"/>
                <a:cs typeface="Arial" panose="020B0604020202020204" pitchFamily="34" charset="0"/>
              </a:rPr>
              <a:t>내용</a:t>
            </a:r>
            <a:endParaRPr kumimoji="1" lang="ko-KR" altLang="en-US" sz="1200" b="1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+mn-ea"/>
              <a:cs typeface="Arial" panose="020B0604020202020204" pitchFamily="34" charset="0"/>
            </a:endParaRPr>
          </a:p>
        </p:txBody>
      </p:sp>
      <p:sp>
        <p:nvSpPr>
          <p:cNvPr id="170" name="직사각형 169">
            <a:extLst>
              <a:ext uri="{FF2B5EF4-FFF2-40B4-BE49-F238E27FC236}">
                <a16:creationId xmlns:a16="http://schemas.microsoft.com/office/drawing/2014/main" id="{ADCEF141-FCE3-42FE-8A55-C149247B5AEE}"/>
              </a:ext>
            </a:extLst>
          </p:cNvPr>
          <p:cNvSpPr/>
          <p:nvPr/>
        </p:nvSpPr>
        <p:spPr bwMode="auto">
          <a:xfrm>
            <a:off x="676257" y="7785235"/>
            <a:ext cx="1853183" cy="1102926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4450" rIns="90000" bIns="44450" numCol="1" rtlCol="0" anchor="ctr" anchorCtr="0" compatLnSpc="1">
            <a:prstTxWarp prst="textNoShape">
              <a:avLst/>
            </a:prstTxWarp>
          </a:bodyPr>
          <a:lstStyle/>
          <a:p>
            <a:pPr marR="0" algn="ctr" defTabSz="914400" rtl="0" eaLnBrk="1" fontAlgn="ctr" latinLnBrk="0" hangingPunct="1">
              <a:spcBef>
                <a:spcPct val="50000"/>
              </a:spcBef>
              <a:spcAft>
                <a:spcPct val="0"/>
              </a:spcAft>
              <a:buClr>
                <a:schemeClr val="tx1"/>
              </a:buClr>
              <a:buSzTx/>
              <a:buNone/>
              <a:tabLst>
                <a:tab pos="187325" algn="l"/>
              </a:tabLst>
            </a:pPr>
            <a:r>
              <a:rPr kumimoji="1" lang="ko-KR" altLang="en-US" sz="12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n-ea"/>
                <a:cs typeface="Arial" panose="020B0604020202020204" pitchFamily="34" charset="0"/>
              </a:rPr>
              <a:t>요구역량 및 경험</a:t>
            </a:r>
          </a:p>
        </p:txBody>
      </p:sp>
      <p:sp>
        <p:nvSpPr>
          <p:cNvPr id="171" name="직사각형 170">
            <a:extLst>
              <a:ext uri="{FF2B5EF4-FFF2-40B4-BE49-F238E27FC236}">
                <a16:creationId xmlns:a16="http://schemas.microsoft.com/office/drawing/2014/main" id="{7C2CD1E0-2435-44F1-871D-1ADFF6081155}"/>
              </a:ext>
            </a:extLst>
          </p:cNvPr>
          <p:cNvSpPr/>
          <p:nvPr/>
        </p:nvSpPr>
        <p:spPr bwMode="auto">
          <a:xfrm>
            <a:off x="2561959" y="6678650"/>
            <a:ext cx="3445551" cy="325600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bg1">
                <a:lumMod val="9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4450" rIns="90000" bIns="44450" numCol="1" rtlCol="0" anchor="ctr" anchorCtr="0" compatLnSpc="1">
            <a:prstTxWarp prst="textNoShape">
              <a:avLst/>
            </a:prstTxWarp>
          </a:bodyPr>
          <a:lstStyle/>
          <a:p>
            <a:pPr marL="171450" marR="0" indent="-171450" defTabSz="914400" rtl="0" eaLnBrk="1" fontAlgn="ctr" latinLnBrk="0" hangingPunct="1">
              <a:spcBef>
                <a:spcPct val="50000"/>
              </a:spcBef>
              <a:spcAft>
                <a:spcPct val="0"/>
              </a:spcAft>
              <a:buClr>
                <a:schemeClr val="bg1">
                  <a:lumMod val="85000"/>
                </a:schemeClr>
              </a:buClr>
              <a:buSzTx/>
              <a:buFont typeface="Arial" panose="020B0604020202020204" pitchFamily="34" charset="0"/>
              <a:buChar char="•"/>
              <a:tabLst>
                <a:tab pos="187325" algn="l"/>
              </a:tabLst>
            </a:pPr>
            <a:r>
              <a:rPr kumimoji="1" lang="ko-KR" altLang="en-US" sz="1200" b="1" i="0" u="none" strike="noStrike" cap="none" normalizeH="0" baseline="0" dirty="0">
                <a:ln>
                  <a:noFill/>
                </a:ln>
                <a:solidFill>
                  <a:schemeClr val="bg1">
                    <a:lumMod val="85000"/>
                  </a:schemeClr>
                </a:solidFill>
                <a:effectLst/>
                <a:latin typeface="+mn-ea"/>
                <a:cs typeface="Arial" panose="020B0604020202020204" pitchFamily="34" charset="0"/>
              </a:rPr>
              <a:t>영업마케팅분야 </a:t>
            </a:r>
            <a:r>
              <a:rPr kumimoji="1" lang="en-US" altLang="ko-KR" sz="1200" b="1" i="0" u="none" strike="noStrike" cap="none" normalizeH="0" baseline="0" dirty="0">
                <a:ln>
                  <a:noFill/>
                </a:ln>
                <a:solidFill>
                  <a:schemeClr val="bg1">
                    <a:lumMod val="85000"/>
                  </a:schemeClr>
                </a:solidFill>
                <a:effectLst/>
                <a:latin typeface="+mn-ea"/>
                <a:cs typeface="Arial" panose="020B0604020202020204" pitchFamily="34" charset="0"/>
              </a:rPr>
              <a:t>/ </a:t>
            </a:r>
            <a:r>
              <a:rPr kumimoji="1" lang="ko-KR" altLang="en-US" sz="1200" b="1" i="0" u="none" strike="noStrike" cap="none" normalizeH="0" baseline="0" dirty="0">
                <a:ln>
                  <a:noFill/>
                </a:ln>
                <a:solidFill>
                  <a:schemeClr val="bg1">
                    <a:lumMod val="85000"/>
                  </a:schemeClr>
                </a:solidFill>
                <a:effectLst/>
                <a:latin typeface="+mn-ea"/>
                <a:cs typeface="Arial" panose="020B0604020202020204" pitchFamily="34" charset="0"/>
              </a:rPr>
              <a:t>홍보 </a:t>
            </a:r>
            <a:r>
              <a:rPr kumimoji="1" lang="en-US" altLang="ko-KR" sz="1200" b="1" dirty="0">
                <a:solidFill>
                  <a:schemeClr val="bg1">
                    <a:lumMod val="85000"/>
                  </a:schemeClr>
                </a:solidFill>
                <a:latin typeface="+mn-ea"/>
                <a:cs typeface="Arial" panose="020B0604020202020204" pitchFamily="34" charset="0"/>
              </a:rPr>
              <a:t>ATL&amp;BTL </a:t>
            </a:r>
            <a:r>
              <a:rPr kumimoji="1" lang="ko-KR" altLang="en-US" sz="1200" b="1" dirty="0">
                <a:solidFill>
                  <a:schemeClr val="bg1">
                    <a:lumMod val="85000"/>
                  </a:schemeClr>
                </a:solidFill>
                <a:latin typeface="+mn-ea"/>
                <a:cs typeface="Arial" panose="020B0604020202020204" pitchFamily="34" charset="0"/>
              </a:rPr>
              <a:t>전문경력</a:t>
            </a:r>
            <a:r>
              <a:rPr kumimoji="1" lang="ko-KR" altLang="en-US" sz="1200" b="1" i="0" u="none" strike="noStrike" cap="none" normalizeH="0" baseline="0" dirty="0">
                <a:ln>
                  <a:noFill/>
                </a:ln>
                <a:solidFill>
                  <a:schemeClr val="bg1">
                    <a:lumMod val="85000"/>
                  </a:schemeClr>
                </a:solidFill>
                <a:effectLst/>
                <a:latin typeface="+mn-ea"/>
                <a:cs typeface="Arial" panose="020B0604020202020204" pitchFamily="34" charset="0"/>
              </a:rPr>
              <a:t> </a:t>
            </a:r>
          </a:p>
        </p:txBody>
      </p:sp>
      <p:sp>
        <p:nvSpPr>
          <p:cNvPr id="172" name="직사각형 171">
            <a:extLst>
              <a:ext uri="{FF2B5EF4-FFF2-40B4-BE49-F238E27FC236}">
                <a16:creationId xmlns:a16="http://schemas.microsoft.com/office/drawing/2014/main" id="{15F08E44-62CB-4F04-BDF2-E010154F944A}"/>
              </a:ext>
            </a:extLst>
          </p:cNvPr>
          <p:cNvSpPr/>
          <p:nvPr/>
        </p:nvSpPr>
        <p:spPr bwMode="auto">
          <a:xfrm>
            <a:off x="2561959" y="7044280"/>
            <a:ext cx="3445551" cy="681788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bg1">
                <a:lumMod val="9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4450" rIns="90000" bIns="44450" numCol="1" rtlCol="0" anchor="ctr" anchorCtr="0" compatLnSpc="1">
            <a:prstTxWarp prst="textNoShape">
              <a:avLst/>
            </a:prstTxWarp>
          </a:bodyPr>
          <a:lstStyle/>
          <a:p>
            <a:pPr marL="171450" marR="0" indent="-171450" defTabSz="914400" rtl="0" eaLnBrk="1" fontAlgn="ctr" latinLnBrk="0" hangingPunct="1">
              <a:spcBef>
                <a:spcPct val="50000"/>
              </a:spcBef>
              <a:spcAft>
                <a:spcPct val="0"/>
              </a:spcAft>
              <a:buClr>
                <a:schemeClr val="bg1">
                  <a:lumMod val="85000"/>
                </a:schemeClr>
              </a:buClr>
              <a:buSzTx/>
              <a:buFont typeface="Arial" panose="020B0604020202020204" pitchFamily="34" charset="0"/>
              <a:buChar char="•"/>
              <a:tabLst>
                <a:tab pos="187325" algn="l"/>
              </a:tabLst>
            </a:pPr>
            <a:r>
              <a:rPr kumimoji="1" lang="ko-KR" altLang="en-US" sz="1200" b="1" i="0" u="none" strike="noStrike" cap="none" normalizeH="0" baseline="0" dirty="0">
                <a:ln>
                  <a:noFill/>
                </a:ln>
                <a:solidFill>
                  <a:schemeClr val="bg1">
                    <a:lumMod val="85000"/>
                  </a:schemeClr>
                </a:solidFill>
                <a:effectLst/>
                <a:latin typeface="+mn-ea"/>
                <a:cs typeface="Arial" panose="020B0604020202020204" pitchFamily="34" charset="0"/>
              </a:rPr>
              <a:t>직접광고영역</a:t>
            </a:r>
            <a:r>
              <a:rPr kumimoji="1" lang="en-US" altLang="ko-KR" sz="1200" b="1" i="0" u="none" strike="noStrike" cap="none" normalizeH="0" baseline="0" dirty="0">
                <a:ln>
                  <a:noFill/>
                </a:ln>
                <a:solidFill>
                  <a:schemeClr val="bg1">
                    <a:lumMod val="85000"/>
                  </a:schemeClr>
                </a:solidFill>
                <a:effectLst/>
                <a:latin typeface="+mn-ea"/>
                <a:cs typeface="Arial" panose="020B0604020202020204" pitchFamily="34" charset="0"/>
              </a:rPr>
              <a:t> </a:t>
            </a:r>
          </a:p>
          <a:p>
            <a:pPr marL="171450" marR="0" indent="-171450" defTabSz="914400" rtl="0" eaLnBrk="1" fontAlgn="ctr" latinLnBrk="0" hangingPunct="1">
              <a:spcBef>
                <a:spcPct val="50000"/>
              </a:spcBef>
              <a:spcAft>
                <a:spcPct val="0"/>
              </a:spcAft>
              <a:buClr>
                <a:schemeClr val="bg1">
                  <a:lumMod val="85000"/>
                </a:schemeClr>
              </a:buClr>
              <a:buSzTx/>
              <a:buFont typeface="Arial" panose="020B0604020202020204" pitchFamily="34" charset="0"/>
              <a:buChar char="•"/>
              <a:tabLst>
                <a:tab pos="187325" algn="l"/>
              </a:tabLst>
            </a:pPr>
            <a:r>
              <a:rPr kumimoji="1" lang="ko-KR" altLang="en-US" sz="1200" b="1" dirty="0">
                <a:solidFill>
                  <a:schemeClr val="bg1">
                    <a:lumMod val="85000"/>
                  </a:schemeClr>
                </a:solidFill>
                <a:latin typeface="+mn-ea"/>
                <a:cs typeface="Arial" panose="020B0604020202020204" pitchFamily="34" charset="0"/>
              </a:rPr>
              <a:t>간접광고영역</a:t>
            </a:r>
            <a:r>
              <a:rPr kumimoji="1" lang="en-US" altLang="ko-KR" sz="1200" b="1" dirty="0">
                <a:solidFill>
                  <a:schemeClr val="bg1">
                    <a:lumMod val="85000"/>
                  </a:schemeClr>
                </a:solidFill>
                <a:latin typeface="+mn-ea"/>
                <a:cs typeface="Arial" panose="020B0604020202020204" pitchFamily="34" charset="0"/>
              </a:rPr>
              <a:t> </a:t>
            </a:r>
          </a:p>
          <a:p>
            <a:pPr marL="171450" marR="0" indent="-171450" defTabSz="914400" rtl="0" eaLnBrk="1" fontAlgn="ctr" latinLnBrk="0" hangingPunct="1">
              <a:spcBef>
                <a:spcPct val="50000"/>
              </a:spcBef>
              <a:spcAft>
                <a:spcPct val="0"/>
              </a:spcAft>
              <a:buClr>
                <a:schemeClr val="bg1">
                  <a:lumMod val="85000"/>
                </a:schemeClr>
              </a:buClr>
              <a:buSzTx/>
              <a:buFont typeface="Arial" panose="020B0604020202020204" pitchFamily="34" charset="0"/>
              <a:buChar char="•"/>
              <a:tabLst>
                <a:tab pos="187325" algn="l"/>
              </a:tabLst>
            </a:pPr>
            <a:r>
              <a:rPr kumimoji="1" lang="ko-KR" altLang="en-US" sz="1200" b="1" dirty="0">
                <a:solidFill>
                  <a:schemeClr val="bg1">
                    <a:lumMod val="85000"/>
                  </a:schemeClr>
                </a:solidFill>
                <a:latin typeface="+mn-ea"/>
                <a:cs typeface="Arial" panose="020B0604020202020204" pitchFamily="34" charset="0"/>
              </a:rPr>
              <a:t>역사</a:t>
            </a:r>
            <a:r>
              <a:rPr kumimoji="1" lang="en-US" altLang="ko-KR" sz="1200" b="1" dirty="0">
                <a:solidFill>
                  <a:schemeClr val="bg1">
                    <a:lumMod val="85000"/>
                  </a:schemeClr>
                </a:solidFill>
                <a:latin typeface="+mn-ea"/>
                <a:cs typeface="Arial" panose="020B0604020202020204" pitchFamily="34" charset="0"/>
              </a:rPr>
              <a:t>/</a:t>
            </a:r>
            <a:r>
              <a:rPr kumimoji="1" lang="ko-KR" altLang="en-US" sz="1200" b="1" dirty="0">
                <a:solidFill>
                  <a:schemeClr val="bg1">
                    <a:lumMod val="85000"/>
                  </a:schemeClr>
                </a:solidFill>
                <a:latin typeface="+mn-ea"/>
                <a:cs typeface="Arial" panose="020B0604020202020204" pitchFamily="34" charset="0"/>
              </a:rPr>
              <a:t>지리 전문영역의 투어 패키징</a:t>
            </a:r>
            <a:r>
              <a:rPr kumimoji="1" lang="en-US" altLang="ko-KR" sz="1200" b="1" dirty="0">
                <a:solidFill>
                  <a:schemeClr val="bg1">
                    <a:lumMod val="85000"/>
                  </a:schemeClr>
                </a:solidFill>
                <a:latin typeface="+mn-ea"/>
                <a:cs typeface="Arial" panose="020B0604020202020204" pitchFamily="34" charset="0"/>
              </a:rPr>
              <a:t> </a:t>
            </a:r>
            <a:endParaRPr kumimoji="1" lang="ko-KR" altLang="en-US" sz="1200" b="1" i="0" u="none" strike="noStrike" cap="none" normalizeH="0" baseline="0" dirty="0">
              <a:ln>
                <a:noFill/>
              </a:ln>
              <a:solidFill>
                <a:schemeClr val="bg1">
                  <a:lumMod val="85000"/>
                </a:schemeClr>
              </a:solidFill>
              <a:effectLst/>
              <a:latin typeface="+mn-ea"/>
              <a:cs typeface="Arial" panose="020B0604020202020204" pitchFamily="34" charset="0"/>
            </a:endParaRPr>
          </a:p>
        </p:txBody>
      </p:sp>
      <p:sp>
        <p:nvSpPr>
          <p:cNvPr id="174" name="직사각형 173">
            <a:extLst>
              <a:ext uri="{FF2B5EF4-FFF2-40B4-BE49-F238E27FC236}">
                <a16:creationId xmlns:a16="http://schemas.microsoft.com/office/drawing/2014/main" id="{3B0CCF48-90ED-440B-9BB0-13A6515D2BCE}"/>
              </a:ext>
            </a:extLst>
          </p:cNvPr>
          <p:cNvSpPr/>
          <p:nvPr/>
        </p:nvSpPr>
        <p:spPr bwMode="auto">
          <a:xfrm>
            <a:off x="2561959" y="7785235"/>
            <a:ext cx="3445551" cy="1102926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bg1">
                <a:lumMod val="9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4450" rIns="90000" bIns="44450" numCol="1" rtlCol="0" anchor="ctr" anchorCtr="0" compatLnSpc="1">
            <a:prstTxWarp prst="textNoShape">
              <a:avLst/>
            </a:prstTxWarp>
          </a:bodyPr>
          <a:lstStyle/>
          <a:p>
            <a:pPr marL="171450" marR="0" indent="-171450" defTabSz="914400" rtl="0" eaLnBrk="1" fontAlgn="ctr" latinLnBrk="0" hangingPunct="1">
              <a:spcBef>
                <a:spcPct val="50000"/>
              </a:spcBef>
              <a:spcAft>
                <a:spcPct val="0"/>
              </a:spcAft>
              <a:buClr>
                <a:schemeClr val="bg1">
                  <a:lumMod val="85000"/>
                </a:schemeClr>
              </a:buClr>
              <a:buSzTx/>
              <a:buFont typeface="Arial" panose="020B0604020202020204" pitchFamily="34" charset="0"/>
              <a:buChar char="•"/>
              <a:tabLst>
                <a:tab pos="187325" algn="l"/>
              </a:tabLst>
            </a:pPr>
            <a:r>
              <a:rPr kumimoji="1" lang="ko-KR" altLang="en-US" sz="1200" b="1" i="0" u="none" strike="noStrike" cap="none" normalizeH="0" baseline="0" dirty="0">
                <a:ln>
                  <a:noFill/>
                </a:ln>
                <a:solidFill>
                  <a:schemeClr val="bg1">
                    <a:lumMod val="85000"/>
                  </a:schemeClr>
                </a:solidFill>
                <a:effectLst/>
                <a:latin typeface="+mn-ea"/>
                <a:cs typeface="Arial" panose="020B0604020202020204" pitchFamily="34" charset="0"/>
              </a:rPr>
              <a:t>역량</a:t>
            </a:r>
            <a:r>
              <a:rPr kumimoji="1" lang="en-US" altLang="ko-KR" sz="1200" b="1" i="0" u="none" strike="noStrike" cap="none" normalizeH="0" baseline="0" dirty="0">
                <a:ln>
                  <a:noFill/>
                </a:ln>
                <a:solidFill>
                  <a:schemeClr val="bg1">
                    <a:lumMod val="85000"/>
                  </a:schemeClr>
                </a:solidFill>
                <a:effectLst/>
                <a:latin typeface="+mn-ea"/>
                <a:cs typeface="Arial" panose="020B0604020202020204" pitchFamily="34" charset="0"/>
              </a:rPr>
              <a:t>:</a:t>
            </a:r>
            <a:r>
              <a:rPr kumimoji="1" lang="ko-KR" altLang="en-US" sz="1200" b="1" i="0" u="none" strike="noStrike" cap="none" normalizeH="0" baseline="0" dirty="0">
                <a:ln>
                  <a:noFill/>
                </a:ln>
                <a:solidFill>
                  <a:schemeClr val="bg1">
                    <a:lumMod val="85000"/>
                  </a:schemeClr>
                </a:solidFill>
                <a:effectLst/>
                <a:latin typeface="+mn-ea"/>
                <a:cs typeface="Arial" panose="020B0604020202020204" pitchFamily="34" charset="0"/>
              </a:rPr>
              <a:t>합의준수</a:t>
            </a:r>
            <a:r>
              <a:rPr kumimoji="1" lang="en-US" altLang="ko-KR" sz="1200" b="1" i="0" u="none" strike="noStrike" cap="none" normalizeH="0" baseline="0" dirty="0">
                <a:ln>
                  <a:noFill/>
                </a:ln>
                <a:solidFill>
                  <a:schemeClr val="bg1">
                    <a:lumMod val="85000"/>
                  </a:schemeClr>
                </a:solidFill>
                <a:effectLst/>
                <a:latin typeface="+mn-ea"/>
                <a:cs typeface="Arial" panose="020B0604020202020204" pitchFamily="34" charset="0"/>
              </a:rPr>
              <a:t>, </a:t>
            </a:r>
            <a:r>
              <a:rPr kumimoji="1" lang="ko-KR" altLang="en-US" sz="1200" b="1" i="0" u="none" strike="noStrike" cap="none" normalizeH="0" baseline="0" dirty="0">
                <a:ln>
                  <a:noFill/>
                </a:ln>
                <a:solidFill>
                  <a:schemeClr val="bg1">
                    <a:lumMod val="85000"/>
                  </a:schemeClr>
                </a:solidFill>
                <a:effectLst/>
                <a:latin typeface="+mn-ea"/>
                <a:cs typeface="Arial" panose="020B0604020202020204" pitchFamily="34" charset="0"/>
              </a:rPr>
              <a:t>의사소통력</a:t>
            </a:r>
            <a:r>
              <a:rPr kumimoji="1" lang="en-US" altLang="ko-KR" sz="1200" b="1" i="0" u="none" strike="noStrike" cap="none" normalizeH="0" baseline="0" dirty="0">
                <a:ln>
                  <a:noFill/>
                </a:ln>
                <a:solidFill>
                  <a:schemeClr val="bg1">
                    <a:lumMod val="85000"/>
                  </a:schemeClr>
                </a:solidFill>
                <a:effectLst/>
                <a:latin typeface="+mn-ea"/>
                <a:cs typeface="Arial" panose="020B0604020202020204" pitchFamily="34" charset="0"/>
              </a:rPr>
              <a:t>, </a:t>
            </a:r>
            <a:r>
              <a:rPr kumimoji="1" lang="ko-KR" altLang="en-US" sz="1200" b="1" i="0" u="none" strike="noStrike" cap="none" normalizeH="0" baseline="0" dirty="0">
                <a:ln>
                  <a:noFill/>
                </a:ln>
                <a:solidFill>
                  <a:schemeClr val="bg1">
                    <a:lumMod val="85000"/>
                  </a:schemeClr>
                </a:solidFill>
                <a:effectLst/>
                <a:latin typeface="+mn-ea"/>
                <a:cs typeface="Arial" panose="020B0604020202020204" pitchFamily="34" charset="0"/>
              </a:rPr>
              <a:t>네트워킹력</a:t>
            </a:r>
            <a:endParaRPr kumimoji="1" lang="en-US" altLang="ko-KR" sz="1200" b="1" dirty="0">
              <a:solidFill>
                <a:schemeClr val="bg1">
                  <a:lumMod val="85000"/>
                </a:schemeClr>
              </a:solidFill>
              <a:latin typeface="+mn-ea"/>
              <a:cs typeface="Arial" panose="020B0604020202020204" pitchFamily="34" charset="0"/>
            </a:endParaRPr>
          </a:p>
          <a:p>
            <a:pPr marL="171450" marR="0" indent="-171450" defTabSz="914400" rtl="0" eaLnBrk="1" fontAlgn="ctr" latinLnBrk="0" hangingPunct="1">
              <a:spcBef>
                <a:spcPct val="50000"/>
              </a:spcBef>
              <a:spcAft>
                <a:spcPct val="0"/>
              </a:spcAft>
              <a:buClr>
                <a:schemeClr val="bg1">
                  <a:lumMod val="85000"/>
                </a:schemeClr>
              </a:buClr>
              <a:buSzTx/>
              <a:buFont typeface="Arial" panose="020B0604020202020204" pitchFamily="34" charset="0"/>
              <a:buChar char="•"/>
              <a:tabLst>
                <a:tab pos="187325" algn="l"/>
              </a:tabLst>
            </a:pPr>
            <a:r>
              <a:rPr kumimoji="1" lang="ko-KR" altLang="en-US" sz="1200" b="1" i="0" u="none" strike="noStrike" cap="none" normalizeH="0" baseline="0" dirty="0">
                <a:ln>
                  <a:noFill/>
                </a:ln>
                <a:solidFill>
                  <a:schemeClr val="bg1">
                    <a:lumMod val="85000"/>
                  </a:schemeClr>
                </a:solidFill>
                <a:effectLst/>
                <a:latin typeface="+mn-ea"/>
                <a:cs typeface="Arial" panose="020B0604020202020204" pitchFamily="34" charset="0"/>
              </a:rPr>
              <a:t>경력요약</a:t>
            </a:r>
            <a:r>
              <a:rPr kumimoji="1" lang="en-US" altLang="ko-KR" sz="1200" b="1" dirty="0">
                <a:solidFill>
                  <a:schemeClr val="bg1">
                    <a:lumMod val="85000"/>
                  </a:schemeClr>
                </a:solidFill>
                <a:latin typeface="+mn-ea"/>
                <a:cs typeface="Arial" panose="020B0604020202020204" pitchFamily="34" charset="0"/>
              </a:rPr>
              <a:t>:</a:t>
            </a:r>
            <a:r>
              <a:rPr kumimoji="1" lang="ko-KR" altLang="en-US" sz="1200" b="1" dirty="0">
                <a:solidFill>
                  <a:schemeClr val="bg1">
                    <a:lumMod val="85000"/>
                  </a:schemeClr>
                </a:solidFill>
                <a:latin typeface="+mn-ea"/>
                <a:cs typeface="Arial" panose="020B0604020202020204" pitchFamily="34" charset="0"/>
              </a:rPr>
              <a:t>제일</a:t>
            </a:r>
            <a:r>
              <a:rPr kumimoji="1" lang="en-US" altLang="ko-KR" sz="1200" b="1" dirty="0">
                <a:solidFill>
                  <a:schemeClr val="bg1">
                    <a:lumMod val="85000"/>
                  </a:schemeClr>
                </a:solidFill>
                <a:latin typeface="+mn-ea"/>
                <a:cs typeface="Arial" panose="020B0604020202020204" pitchFamily="34" charset="0"/>
              </a:rPr>
              <a:t>*</a:t>
            </a:r>
            <a:r>
              <a:rPr kumimoji="1" lang="ko-KR" altLang="en-US" sz="1200" b="1" dirty="0">
                <a:solidFill>
                  <a:schemeClr val="bg1">
                    <a:lumMod val="85000"/>
                  </a:schemeClr>
                </a:solidFill>
                <a:latin typeface="+mn-ea"/>
                <a:cs typeface="Arial" panose="020B0604020202020204" pitchFamily="34" charset="0"/>
              </a:rPr>
              <a:t>획 </a:t>
            </a:r>
            <a:r>
              <a:rPr kumimoji="1" lang="en-US" altLang="ko-KR" sz="1200" b="1" dirty="0">
                <a:solidFill>
                  <a:schemeClr val="bg1">
                    <a:lumMod val="85000"/>
                  </a:schemeClr>
                </a:solidFill>
                <a:latin typeface="+mn-ea"/>
                <a:cs typeface="Arial" panose="020B0604020202020204" pitchFamily="34" charset="0"/>
              </a:rPr>
              <a:t>ATL&amp;BTL </a:t>
            </a:r>
            <a:r>
              <a:rPr kumimoji="1" lang="ko-KR" altLang="en-US" sz="1200" b="1" dirty="0">
                <a:solidFill>
                  <a:schemeClr val="bg1">
                    <a:lumMod val="85000"/>
                  </a:schemeClr>
                </a:solidFill>
                <a:latin typeface="+mn-ea"/>
                <a:cs typeface="Arial" panose="020B0604020202020204" pitchFamily="34" charset="0"/>
              </a:rPr>
              <a:t>경력 </a:t>
            </a:r>
            <a:r>
              <a:rPr kumimoji="1" lang="en-US" altLang="ko-KR" sz="1200" b="1" dirty="0">
                <a:solidFill>
                  <a:schemeClr val="bg1">
                    <a:lumMod val="85000"/>
                  </a:schemeClr>
                </a:solidFill>
                <a:latin typeface="+mn-ea"/>
                <a:cs typeface="Arial" panose="020B0604020202020204" pitchFamily="34" charset="0"/>
              </a:rPr>
              <a:t>15</a:t>
            </a:r>
            <a:r>
              <a:rPr kumimoji="1" lang="ko-KR" altLang="en-US" sz="1200" b="1" dirty="0">
                <a:solidFill>
                  <a:schemeClr val="bg1">
                    <a:lumMod val="85000"/>
                  </a:schemeClr>
                </a:solidFill>
                <a:latin typeface="+mn-ea"/>
                <a:cs typeface="Arial" panose="020B0604020202020204" pitchFamily="34" charset="0"/>
              </a:rPr>
              <a:t>년 이상</a:t>
            </a:r>
            <a:endParaRPr kumimoji="1" lang="en-US" altLang="ko-KR" sz="1200" b="1" i="0" u="none" strike="noStrike" cap="none" normalizeH="0" baseline="0" dirty="0">
              <a:ln>
                <a:noFill/>
              </a:ln>
              <a:solidFill>
                <a:schemeClr val="bg1">
                  <a:lumMod val="85000"/>
                </a:schemeClr>
              </a:solidFill>
              <a:effectLst/>
              <a:latin typeface="+mn-ea"/>
              <a:cs typeface="Arial" panose="020B0604020202020204" pitchFamily="34" charset="0"/>
            </a:endParaRPr>
          </a:p>
          <a:p>
            <a:pPr marL="171450" marR="0" indent="-171450" defTabSz="914400" rtl="0" eaLnBrk="1" fontAlgn="ctr" latinLnBrk="0" hangingPunct="1">
              <a:spcBef>
                <a:spcPct val="50000"/>
              </a:spcBef>
              <a:spcAft>
                <a:spcPct val="0"/>
              </a:spcAft>
              <a:buClr>
                <a:schemeClr val="bg1">
                  <a:lumMod val="85000"/>
                </a:schemeClr>
              </a:buClr>
              <a:buSzTx/>
              <a:buFont typeface="Arial" panose="020B0604020202020204" pitchFamily="34" charset="0"/>
              <a:buChar char="•"/>
              <a:tabLst>
                <a:tab pos="187325" algn="l"/>
              </a:tabLst>
            </a:pPr>
            <a:r>
              <a:rPr kumimoji="1" lang="en-US" altLang="ko-KR" sz="1200" b="1" i="0" u="none" strike="noStrike" cap="none" normalizeH="0" baseline="0" dirty="0">
                <a:ln>
                  <a:noFill/>
                </a:ln>
                <a:solidFill>
                  <a:schemeClr val="bg1">
                    <a:lumMod val="85000"/>
                  </a:schemeClr>
                </a:solidFill>
                <a:effectLst/>
                <a:latin typeface="+mn-ea"/>
                <a:cs typeface="Arial" panose="020B0604020202020204" pitchFamily="34" charset="0"/>
              </a:rPr>
              <a:t>OA</a:t>
            </a:r>
            <a:r>
              <a:rPr kumimoji="1" lang="ko-KR" altLang="en-US" sz="1200" b="1" i="0" u="none" strike="noStrike" cap="none" normalizeH="0" baseline="0" dirty="0">
                <a:ln>
                  <a:noFill/>
                </a:ln>
                <a:solidFill>
                  <a:schemeClr val="bg1">
                    <a:lumMod val="85000"/>
                  </a:schemeClr>
                </a:solidFill>
                <a:effectLst/>
                <a:latin typeface="+mn-ea"/>
                <a:cs typeface="Arial" panose="020B0604020202020204" pitchFamily="34" charset="0"/>
              </a:rPr>
              <a:t>활용능력 요약</a:t>
            </a:r>
            <a:r>
              <a:rPr kumimoji="1" lang="en-US" altLang="ko-KR" sz="1200" b="1" i="0" u="none" strike="noStrike" cap="none" normalizeH="0" baseline="0" dirty="0">
                <a:ln>
                  <a:noFill/>
                </a:ln>
                <a:solidFill>
                  <a:schemeClr val="bg1">
                    <a:lumMod val="85000"/>
                  </a:schemeClr>
                </a:solidFill>
                <a:effectLst/>
                <a:latin typeface="+mn-ea"/>
                <a:cs typeface="Arial" panose="020B0604020202020204" pitchFamily="34" charset="0"/>
              </a:rPr>
              <a:t>(PPT,</a:t>
            </a:r>
            <a:r>
              <a:rPr kumimoji="1" lang="ko-KR" altLang="en-US" sz="1200" b="1" i="0" u="none" strike="noStrike" cap="none" normalizeH="0" baseline="0" dirty="0">
                <a:ln>
                  <a:noFill/>
                </a:ln>
                <a:solidFill>
                  <a:schemeClr val="bg1">
                    <a:lumMod val="85000"/>
                  </a:schemeClr>
                </a:solidFill>
                <a:effectLst/>
                <a:latin typeface="+mn-ea"/>
                <a:cs typeface="Arial" panose="020B0604020202020204" pitchFamily="34" charset="0"/>
              </a:rPr>
              <a:t>엑셀</a:t>
            </a:r>
            <a:r>
              <a:rPr kumimoji="1" lang="en-US" altLang="ko-KR" sz="1200" b="1" i="0" u="none" strike="noStrike" cap="none" normalizeH="0" baseline="0" dirty="0">
                <a:ln>
                  <a:noFill/>
                </a:ln>
                <a:solidFill>
                  <a:schemeClr val="bg1">
                    <a:lumMod val="85000"/>
                  </a:schemeClr>
                </a:solidFill>
                <a:effectLst/>
                <a:latin typeface="+mn-ea"/>
                <a:cs typeface="Arial" panose="020B0604020202020204" pitchFamily="34" charset="0"/>
              </a:rPr>
              <a:t>,</a:t>
            </a:r>
            <a:r>
              <a:rPr kumimoji="1" lang="ko-KR" altLang="en-US" sz="1200" b="1" i="0" u="none" strike="noStrike" cap="none" normalizeH="0" baseline="0" dirty="0">
                <a:ln>
                  <a:noFill/>
                </a:ln>
                <a:solidFill>
                  <a:schemeClr val="bg1">
                    <a:lumMod val="85000"/>
                  </a:schemeClr>
                </a:solidFill>
                <a:effectLst/>
                <a:latin typeface="+mn-ea"/>
                <a:cs typeface="Arial" panose="020B0604020202020204" pitchFamily="34" charset="0"/>
              </a:rPr>
              <a:t>한글 </a:t>
            </a:r>
            <a:r>
              <a:rPr kumimoji="1" lang="en-US" altLang="ko-KR" sz="1200" b="1" i="0" u="none" strike="noStrike" cap="none" normalizeH="0" baseline="0" dirty="0">
                <a:ln>
                  <a:noFill/>
                </a:ln>
                <a:solidFill>
                  <a:schemeClr val="bg1">
                    <a:lumMod val="85000"/>
                  </a:schemeClr>
                </a:solidFill>
                <a:effectLst/>
                <a:latin typeface="+mn-ea"/>
                <a:cs typeface="Arial" panose="020B0604020202020204" pitchFamily="34" charset="0"/>
              </a:rPr>
              <a:t>&amp; SNS </a:t>
            </a:r>
            <a:r>
              <a:rPr kumimoji="1" lang="ko-KR" altLang="en-US" sz="1200" b="1" i="0" u="none" strike="noStrike" cap="none" normalizeH="0" baseline="0" dirty="0">
                <a:ln>
                  <a:noFill/>
                </a:ln>
                <a:solidFill>
                  <a:schemeClr val="bg1">
                    <a:lumMod val="85000"/>
                  </a:schemeClr>
                </a:solidFill>
                <a:effectLst/>
                <a:latin typeface="+mn-ea"/>
                <a:cs typeface="Arial" panose="020B0604020202020204" pitchFamily="34" charset="0"/>
              </a:rPr>
              <a:t>등</a:t>
            </a:r>
            <a:r>
              <a:rPr kumimoji="1" lang="en-US" altLang="ko-KR" sz="1200" b="1" i="0" u="none" strike="noStrike" cap="none" normalizeH="0" baseline="0" dirty="0">
                <a:ln>
                  <a:noFill/>
                </a:ln>
                <a:solidFill>
                  <a:schemeClr val="bg1">
                    <a:lumMod val="85000"/>
                  </a:schemeClr>
                </a:solidFill>
                <a:effectLst/>
                <a:latin typeface="+mn-ea"/>
                <a:cs typeface="Arial" panose="020B0604020202020204" pitchFamily="34" charset="0"/>
              </a:rPr>
              <a:t>)</a:t>
            </a:r>
            <a:endParaRPr kumimoji="1" lang="ko-KR" altLang="en-US" sz="1200" b="1" i="0" u="none" strike="noStrike" cap="none" normalizeH="0" baseline="0" dirty="0">
              <a:ln>
                <a:noFill/>
              </a:ln>
              <a:solidFill>
                <a:schemeClr val="bg1">
                  <a:lumMod val="85000"/>
                </a:schemeClr>
              </a:solidFill>
              <a:effectLst/>
              <a:latin typeface="+mn-ea"/>
              <a:cs typeface="Arial" panose="020B0604020202020204" pitchFamily="34" charset="0"/>
            </a:endParaRPr>
          </a:p>
        </p:txBody>
      </p:sp>
      <p:sp>
        <p:nvSpPr>
          <p:cNvPr id="58" name="직사각형 57">
            <a:extLst>
              <a:ext uri="{FF2B5EF4-FFF2-40B4-BE49-F238E27FC236}">
                <a16:creationId xmlns:a16="http://schemas.microsoft.com/office/drawing/2014/main" id="{AB08687C-0D95-478D-A794-0BA2D3F1E478}"/>
              </a:ext>
            </a:extLst>
          </p:cNvPr>
          <p:cNvSpPr/>
          <p:nvPr/>
        </p:nvSpPr>
        <p:spPr bwMode="auto">
          <a:xfrm>
            <a:off x="676257" y="2973092"/>
            <a:ext cx="1853183" cy="877888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36000" tIns="36000" rIns="36000" bIns="36000" numCol="1" rtlCol="0" anchor="ctr" anchorCtr="0" compatLnSpc="1">
            <a:prstTxWarp prst="textNoShape">
              <a:avLst/>
            </a:prstTxWarp>
          </a:bodyPr>
          <a:lstStyle/>
          <a:p>
            <a:pPr marR="0" algn="ctr" defTabSz="914400" rtl="0" eaLnBrk="1" fontAlgn="ctr" latinLnBrk="0" hangingPunct="1">
              <a:spcBef>
                <a:spcPct val="50000"/>
              </a:spcBef>
              <a:spcAft>
                <a:spcPct val="0"/>
              </a:spcAft>
              <a:buClr>
                <a:schemeClr val="tx1"/>
              </a:buClr>
              <a:buSzTx/>
              <a:buNone/>
              <a:tabLst>
                <a:tab pos="187325" algn="l"/>
              </a:tabLst>
            </a:pPr>
            <a:r>
              <a:rPr kumimoji="1" lang="ko-KR" altLang="en-US" sz="1200" b="1" dirty="0">
                <a:solidFill>
                  <a:srgbClr val="000000"/>
                </a:solidFill>
                <a:latin typeface="+mn-ea"/>
                <a:cs typeface="Arial" panose="020B0604020202020204" pitchFamily="34" charset="0"/>
              </a:rPr>
              <a:t>주요사업</a:t>
            </a:r>
            <a:endParaRPr kumimoji="1" lang="en-US" altLang="ko-KR" sz="1200" b="1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+mn-ea"/>
              <a:cs typeface="Arial" panose="020B0604020202020204" pitchFamily="34" charset="0"/>
            </a:endParaRPr>
          </a:p>
        </p:txBody>
      </p:sp>
      <p:sp>
        <p:nvSpPr>
          <p:cNvPr id="59" name="직사각형 58">
            <a:extLst>
              <a:ext uri="{FF2B5EF4-FFF2-40B4-BE49-F238E27FC236}">
                <a16:creationId xmlns:a16="http://schemas.microsoft.com/office/drawing/2014/main" id="{672964C9-3121-4181-9207-EBE59A885CD7}"/>
              </a:ext>
            </a:extLst>
          </p:cNvPr>
          <p:cNvSpPr/>
          <p:nvPr/>
        </p:nvSpPr>
        <p:spPr bwMode="auto">
          <a:xfrm>
            <a:off x="676257" y="3914299"/>
            <a:ext cx="1853183" cy="707933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36000" tIns="36000" rIns="36000" bIns="36000" numCol="1" rtlCol="0" anchor="ctr" anchorCtr="0" compatLnSpc="1">
            <a:prstTxWarp prst="textNoShape">
              <a:avLst/>
            </a:prstTxWarp>
          </a:bodyPr>
          <a:lstStyle/>
          <a:p>
            <a:pPr marR="0" algn="ctr" defTabSz="914400" rtl="0" eaLnBrk="1" fontAlgn="ctr" latinLnBrk="0" hangingPunct="1">
              <a:spcBef>
                <a:spcPct val="50000"/>
              </a:spcBef>
              <a:spcAft>
                <a:spcPct val="0"/>
              </a:spcAft>
              <a:buClr>
                <a:schemeClr val="tx1"/>
              </a:buClr>
              <a:buSzTx/>
              <a:buNone/>
              <a:tabLst>
                <a:tab pos="187325" algn="l"/>
              </a:tabLst>
            </a:pPr>
            <a:r>
              <a:rPr kumimoji="1" lang="ko-KR" altLang="en-US" sz="12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n-ea"/>
                <a:cs typeface="Arial" panose="020B0604020202020204" pitchFamily="34" charset="0"/>
              </a:rPr>
              <a:t>조직구성 및 특성</a:t>
            </a:r>
          </a:p>
        </p:txBody>
      </p:sp>
      <p:sp>
        <p:nvSpPr>
          <p:cNvPr id="60" name="직사각형 59">
            <a:extLst>
              <a:ext uri="{FF2B5EF4-FFF2-40B4-BE49-F238E27FC236}">
                <a16:creationId xmlns:a16="http://schemas.microsoft.com/office/drawing/2014/main" id="{8CDC4586-98D0-416C-B09E-57D9472FC385}"/>
              </a:ext>
            </a:extLst>
          </p:cNvPr>
          <p:cNvSpPr/>
          <p:nvPr/>
        </p:nvSpPr>
        <p:spPr bwMode="auto">
          <a:xfrm>
            <a:off x="676257" y="4689407"/>
            <a:ext cx="1853183" cy="325600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36000" tIns="36000" rIns="36000" bIns="36000" numCol="1" rtlCol="0" anchor="ctr" anchorCtr="0" compatLnSpc="1">
            <a:prstTxWarp prst="textNoShape">
              <a:avLst/>
            </a:prstTxWarp>
          </a:bodyPr>
          <a:lstStyle/>
          <a:p>
            <a:pPr marR="0" algn="ctr" defTabSz="914400" rtl="0" eaLnBrk="1" fontAlgn="ctr" latinLnBrk="0" hangingPunct="1">
              <a:spcBef>
                <a:spcPct val="50000"/>
              </a:spcBef>
              <a:spcAft>
                <a:spcPct val="0"/>
              </a:spcAft>
              <a:buClr>
                <a:schemeClr val="tx1"/>
              </a:buClr>
              <a:buSzTx/>
              <a:buNone/>
              <a:tabLst>
                <a:tab pos="187325" algn="l"/>
              </a:tabLst>
            </a:pPr>
            <a:r>
              <a:rPr kumimoji="1" lang="ko-KR" altLang="en-US" sz="12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n-ea"/>
                <a:cs typeface="Arial" panose="020B0604020202020204" pitchFamily="34" charset="0"/>
              </a:rPr>
              <a:t>기업주소</a:t>
            </a:r>
            <a:r>
              <a:rPr kumimoji="1" lang="en-US" altLang="ko-KR" sz="12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n-ea"/>
                <a:cs typeface="Arial" panose="020B0604020202020204" pitchFamily="34" charset="0"/>
              </a:rPr>
              <a:t>(</a:t>
            </a:r>
            <a:r>
              <a:rPr kumimoji="1" lang="ko-KR" altLang="en-US" sz="12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n-ea"/>
                <a:cs typeface="Arial" panose="020B0604020202020204" pitchFamily="34" charset="0"/>
              </a:rPr>
              <a:t>근무예정지</a:t>
            </a:r>
            <a:r>
              <a:rPr kumimoji="1" lang="en-US" altLang="ko-KR" sz="12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n-ea"/>
                <a:cs typeface="Arial" panose="020B0604020202020204" pitchFamily="34" charset="0"/>
              </a:rPr>
              <a:t>)</a:t>
            </a:r>
            <a:endParaRPr kumimoji="1" lang="ko-KR" altLang="en-US" sz="1200" b="1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+mn-ea"/>
              <a:cs typeface="Arial" panose="020B0604020202020204" pitchFamily="34" charset="0"/>
            </a:endParaRPr>
          </a:p>
        </p:txBody>
      </p:sp>
      <p:sp>
        <p:nvSpPr>
          <p:cNvPr id="61" name="직사각형 60">
            <a:extLst>
              <a:ext uri="{FF2B5EF4-FFF2-40B4-BE49-F238E27FC236}">
                <a16:creationId xmlns:a16="http://schemas.microsoft.com/office/drawing/2014/main" id="{1DDDB3A5-0A4C-4B0E-9B1E-A6C1183882FD}"/>
              </a:ext>
            </a:extLst>
          </p:cNvPr>
          <p:cNvSpPr/>
          <p:nvPr/>
        </p:nvSpPr>
        <p:spPr bwMode="auto">
          <a:xfrm>
            <a:off x="2561959" y="2973092"/>
            <a:ext cx="3445551" cy="877888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bg1">
                <a:lumMod val="9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36000" tIns="36000" rIns="36000" bIns="36000" numCol="1" rtlCol="0" anchor="ctr" anchorCtr="0" compatLnSpc="1">
            <a:prstTxWarp prst="textNoShape">
              <a:avLst/>
            </a:prstTxWarp>
          </a:bodyPr>
          <a:lstStyle/>
          <a:p>
            <a:pPr marL="171450" marR="0" indent="-171450" defTabSz="914400" rtl="0" eaLnBrk="1" fontAlgn="ctr" latinLnBrk="0" hangingPunct="1">
              <a:spcBef>
                <a:spcPct val="50000"/>
              </a:spcBef>
              <a:spcAft>
                <a:spcPct val="0"/>
              </a:spcAft>
              <a:buClr>
                <a:schemeClr val="bg1">
                  <a:lumMod val="85000"/>
                </a:schemeClr>
              </a:buClr>
              <a:buSzTx/>
              <a:buFont typeface="Arial" panose="020B0604020202020204" pitchFamily="34" charset="0"/>
              <a:buChar char="•"/>
              <a:tabLst>
                <a:tab pos="187325" algn="l"/>
              </a:tabLst>
            </a:pPr>
            <a:r>
              <a:rPr kumimoji="1" lang="ko-KR" altLang="en-US" sz="1200" b="1" i="0" u="none" strike="noStrike" cap="none" normalizeH="0" baseline="0" dirty="0">
                <a:ln>
                  <a:noFill/>
                </a:ln>
                <a:solidFill>
                  <a:schemeClr val="bg1">
                    <a:lumMod val="85000"/>
                  </a:schemeClr>
                </a:solidFill>
                <a:effectLst/>
                <a:latin typeface="+mn-ea"/>
                <a:cs typeface="Arial" panose="020B0604020202020204" pitchFamily="34" charset="0"/>
              </a:rPr>
              <a:t>국내외 선진사례를 쉽게 접할수 있는 기회제공</a:t>
            </a:r>
            <a:r>
              <a:rPr kumimoji="1" lang="en-US" altLang="ko-KR" sz="1200" b="1" i="0" u="none" strike="noStrike" cap="none" normalizeH="0" baseline="0" dirty="0">
                <a:ln>
                  <a:noFill/>
                </a:ln>
                <a:solidFill>
                  <a:schemeClr val="bg1">
                    <a:lumMod val="85000"/>
                  </a:schemeClr>
                </a:solidFill>
                <a:effectLst/>
                <a:latin typeface="+mn-ea"/>
                <a:cs typeface="Arial" panose="020B0604020202020204" pitchFamily="34" charset="0"/>
              </a:rPr>
              <a:t> </a:t>
            </a:r>
          </a:p>
          <a:p>
            <a:pPr marL="171450" marR="0" indent="-171450" defTabSz="914400" rtl="0" eaLnBrk="1" fontAlgn="ctr" latinLnBrk="0" hangingPunct="1">
              <a:spcBef>
                <a:spcPct val="50000"/>
              </a:spcBef>
              <a:spcAft>
                <a:spcPct val="0"/>
              </a:spcAft>
              <a:buClr>
                <a:schemeClr val="bg1">
                  <a:lumMod val="85000"/>
                </a:schemeClr>
              </a:buClr>
              <a:buSzTx/>
              <a:buFont typeface="Arial" panose="020B0604020202020204" pitchFamily="34" charset="0"/>
              <a:buChar char="•"/>
              <a:tabLst>
                <a:tab pos="187325" algn="l"/>
              </a:tabLst>
            </a:pPr>
            <a:r>
              <a:rPr kumimoji="1" lang="ko-KR" altLang="en-US" sz="1200" b="1" dirty="0">
                <a:solidFill>
                  <a:schemeClr val="bg1">
                    <a:lumMod val="85000"/>
                  </a:schemeClr>
                </a:solidFill>
                <a:latin typeface="+mn-ea"/>
                <a:cs typeface="Arial" panose="020B0604020202020204" pitchFamily="34" charset="0"/>
              </a:rPr>
              <a:t>여행패키지 상품 업종</a:t>
            </a:r>
            <a:r>
              <a:rPr kumimoji="1" lang="en-US" altLang="ko-KR" sz="1200" b="1" dirty="0">
                <a:solidFill>
                  <a:schemeClr val="bg1">
                    <a:lumMod val="85000"/>
                  </a:schemeClr>
                </a:solidFill>
                <a:latin typeface="+mn-ea"/>
                <a:cs typeface="Arial" panose="020B0604020202020204" pitchFamily="34" charset="0"/>
              </a:rPr>
              <a:t>/</a:t>
            </a:r>
            <a:r>
              <a:rPr kumimoji="1" lang="ko-KR" altLang="en-US" sz="1200" b="1" dirty="0">
                <a:solidFill>
                  <a:schemeClr val="bg1">
                    <a:lumMod val="85000"/>
                  </a:schemeClr>
                </a:solidFill>
                <a:latin typeface="+mn-ea"/>
                <a:cs typeface="Arial" panose="020B0604020202020204" pitchFamily="34" charset="0"/>
              </a:rPr>
              <a:t>업태</a:t>
            </a:r>
            <a:r>
              <a:rPr kumimoji="1" lang="en-US" altLang="ko-KR" sz="1200" b="1" dirty="0">
                <a:solidFill>
                  <a:schemeClr val="bg1">
                    <a:lumMod val="85000"/>
                  </a:schemeClr>
                </a:solidFill>
                <a:latin typeface="+mn-ea"/>
                <a:cs typeface="Arial" panose="020B0604020202020204" pitchFamily="34" charset="0"/>
              </a:rPr>
              <a:t> </a:t>
            </a:r>
          </a:p>
          <a:p>
            <a:pPr marL="171450" marR="0" indent="-171450" defTabSz="914400" rtl="0" eaLnBrk="1" fontAlgn="ctr" latinLnBrk="0" hangingPunct="1">
              <a:spcBef>
                <a:spcPct val="50000"/>
              </a:spcBef>
              <a:spcAft>
                <a:spcPct val="0"/>
              </a:spcAft>
              <a:buClr>
                <a:schemeClr val="bg1">
                  <a:lumMod val="85000"/>
                </a:schemeClr>
              </a:buClr>
              <a:buSzTx/>
              <a:buFont typeface="Arial" panose="020B0604020202020204" pitchFamily="34" charset="0"/>
              <a:buChar char="•"/>
              <a:tabLst>
                <a:tab pos="187325" algn="l"/>
              </a:tabLst>
            </a:pPr>
            <a:r>
              <a:rPr kumimoji="1" lang="en-US" altLang="ko-KR" sz="1200" b="1" i="0" u="none" strike="noStrike" cap="none" normalizeH="0" baseline="0" dirty="0">
                <a:ln>
                  <a:noFill/>
                </a:ln>
                <a:solidFill>
                  <a:schemeClr val="bg1">
                    <a:lumMod val="85000"/>
                  </a:schemeClr>
                </a:solidFill>
                <a:effectLst/>
                <a:latin typeface="+mn-ea"/>
                <a:cs typeface="Arial" panose="020B0604020202020204" pitchFamily="34" charset="0"/>
              </a:rPr>
              <a:t> </a:t>
            </a:r>
            <a:endParaRPr kumimoji="1" lang="ko-KR" altLang="en-US" sz="1200" b="1" i="0" u="none" strike="noStrike" cap="none" normalizeH="0" baseline="0" dirty="0">
              <a:ln>
                <a:noFill/>
              </a:ln>
              <a:solidFill>
                <a:schemeClr val="bg1">
                  <a:lumMod val="85000"/>
                </a:schemeClr>
              </a:solidFill>
              <a:effectLst/>
              <a:latin typeface="+mn-ea"/>
              <a:cs typeface="Arial" panose="020B0604020202020204" pitchFamily="34" charset="0"/>
            </a:endParaRPr>
          </a:p>
        </p:txBody>
      </p:sp>
      <p:sp>
        <p:nvSpPr>
          <p:cNvPr id="63" name="직사각형 62">
            <a:extLst>
              <a:ext uri="{FF2B5EF4-FFF2-40B4-BE49-F238E27FC236}">
                <a16:creationId xmlns:a16="http://schemas.microsoft.com/office/drawing/2014/main" id="{B7276D25-D795-4FB3-976C-C82728065458}"/>
              </a:ext>
            </a:extLst>
          </p:cNvPr>
          <p:cNvSpPr/>
          <p:nvPr/>
        </p:nvSpPr>
        <p:spPr bwMode="auto">
          <a:xfrm>
            <a:off x="2561959" y="3914299"/>
            <a:ext cx="3445551" cy="707933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bg1">
                <a:lumMod val="9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36000" tIns="36000" rIns="36000" bIns="36000" numCol="1" rtlCol="0" anchor="ctr" anchorCtr="0" compatLnSpc="1">
            <a:prstTxWarp prst="textNoShape">
              <a:avLst/>
            </a:prstTxWarp>
          </a:bodyPr>
          <a:lstStyle/>
          <a:p>
            <a:pPr marL="171450" marR="0" indent="-171450" defTabSz="914400" rtl="0" eaLnBrk="1" fontAlgn="ctr" latinLnBrk="0" hangingPunct="1">
              <a:spcBef>
                <a:spcPct val="50000"/>
              </a:spcBef>
              <a:spcAft>
                <a:spcPct val="0"/>
              </a:spcAft>
              <a:buClr>
                <a:schemeClr val="bg1">
                  <a:lumMod val="85000"/>
                </a:schemeClr>
              </a:buClr>
              <a:buSzTx/>
              <a:buFont typeface="Arial" panose="020B0604020202020204" pitchFamily="34" charset="0"/>
              <a:buChar char="•"/>
              <a:tabLst>
                <a:tab pos="187325" algn="l"/>
              </a:tabLst>
            </a:pPr>
            <a:r>
              <a:rPr kumimoji="1" lang="ko-KR" altLang="en-US" sz="1200" b="1" dirty="0">
                <a:solidFill>
                  <a:schemeClr val="bg1">
                    <a:lumMod val="85000"/>
                  </a:schemeClr>
                </a:solidFill>
                <a:latin typeface="+mn-ea"/>
                <a:cs typeface="Arial" panose="020B0604020202020204" pitchFamily="34" charset="0"/>
              </a:rPr>
              <a:t>상근직원 </a:t>
            </a:r>
            <a:r>
              <a:rPr kumimoji="1" lang="en-US" altLang="ko-KR" sz="1200" b="1" dirty="0">
                <a:solidFill>
                  <a:schemeClr val="bg1">
                    <a:lumMod val="85000"/>
                  </a:schemeClr>
                </a:solidFill>
                <a:latin typeface="+mn-ea"/>
                <a:cs typeface="Arial" panose="020B0604020202020204" pitchFamily="34" charset="0"/>
              </a:rPr>
              <a:t>8</a:t>
            </a:r>
            <a:r>
              <a:rPr kumimoji="1" lang="ko-KR" altLang="en-US" sz="1200" b="1" dirty="0">
                <a:solidFill>
                  <a:schemeClr val="bg1">
                    <a:lumMod val="85000"/>
                  </a:schemeClr>
                </a:solidFill>
                <a:latin typeface="+mn-ea"/>
                <a:cs typeface="Arial" panose="020B0604020202020204" pitchFamily="34" charset="0"/>
              </a:rPr>
              <a:t>명</a:t>
            </a:r>
            <a:r>
              <a:rPr kumimoji="1" lang="en-US" altLang="ko-KR" sz="1200" b="1" i="0" u="none" strike="noStrike" cap="none" normalizeH="0" baseline="0" dirty="0">
                <a:ln>
                  <a:noFill/>
                </a:ln>
                <a:solidFill>
                  <a:schemeClr val="bg1">
                    <a:lumMod val="85000"/>
                  </a:schemeClr>
                </a:solidFill>
                <a:effectLst/>
                <a:latin typeface="+mn-ea"/>
                <a:cs typeface="Arial" panose="020B0604020202020204" pitchFamily="34" charset="0"/>
              </a:rPr>
              <a:t> </a:t>
            </a:r>
          </a:p>
          <a:p>
            <a:pPr marL="171450" marR="0" indent="-171450" defTabSz="914400" rtl="0" eaLnBrk="1" fontAlgn="ctr" latinLnBrk="0" hangingPunct="1">
              <a:spcBef>
                <a:spcPct val="50000"/>
              </a:spcBef>
              <a:spcAft>
                <a:spcPct val="0"/>
              </a:spcAft>
              <a:buClr>
                <a:schemeClr val="bg1">
                  <a:lumMod val="85000"/>
                </a:schemeClr>
              </a:buClr>
              <a:buSzTx/>
              <a:buFont typeface="Arial" panose="020B0604020202020204" pitchFamily="34" charset="0"/>
              <a:buChar char="•"/>
              <a:tabLst>
                <a:tab pos="187325" algn="l"/>
              </a:tabLst>
            </a:pPr>
            <a:r>
              <a:rPr kumimoji="1" lang="ko-KR" altLang="en-US" sz="1200" b="1" dirty="0">
                <a:solidFill>
                  <a:schemeClr val="bg1">
                    <a:lumMod val="85000"/>
                  </a:schemeClr>
                </a:solidFill>
                <a:latin typeface="+mn-ea"/>
                <a:cs typeface="Arial" panose="020B0604020202020204" pitchFamily="34" charset="0"/>
              </a:rPr>
              <a:t>직원연령대 </a:t>
            </a:r>
            <a:r>
              <a:rPr kumimoji="1" lang="en-US" altLang="ko-KR" sz="1200" b="1" dirty="0">
                <a:solidFill>
                  <a:schemeClr val="bg1">
                    <a:lumMod val="85000"/>
                  </a:schemeClr>
                </a:solidFill>
                <a:latin typeface="+mn-ea"/>
                <a:cs typeface="Arial" panose="020B0604020202020204" pitchFamily="34" charset="0"/>
              </a:rPr>
              <a:t>20</a:t>
            </a:r>
            <a:r>
              <a:rPr kumimoji="1" lang="ko-KR" altLang="en-US" sz="1200" b="1" dirty="0">
                <a:solidFill>
                  <a:schemeClr val="bg1">
                    <a:lumMod val="85000"/>
                  </a:schemeClr>
                </a:solidFill>
                <a:latin typeface="+mn-ea"/>
                <a:cs typeface="Arial" panose="020B0604020202020204" pitchFamily="34" charset="0"/>
              </a:rPr>
              <a:t>대 </a:t>
            </a:r>
            <a:r>
              <a:rPr kumimoji="1" lang="en-US" altLang="ko-KR" sz="1200" b="1" dirty="0">
                <a:solidFill>
                  <a:schemeClr val="bg1">
                    <a:lumMod val="85000"/>
                  </a:schemeClr>
                </a:solidFill>
                <a:latin typeface="+mn-ea"/>
                <a:cs typeface="Arial" panose="020B0604020202020204" pitchFamily="34" charset="0"/>
              </a:rPr>
              <a:t>3</a:t>
            </a:r>
            <a:r>
              <a:rPr kumimoji="1" lang="ko-KR" altLang="en-US" sz="1200" b="1" dirty="0">
                <a:solidFill>
                  <a:schemeClr val="bg1">
                    <a:lumMod val="85000"/>
                  </a:schemeClr>
                </a:solidFill>
                <a:latin typeface="+mn-ea"/>
                <a:cs typeface="Arial" panose="020B0604020202020204" pitchFamily="34" charset="0"/>
              </a:rPr>
              <a:t>명</a:t>
            </a:r>
            <a:r>
              <a:rPr kumimoji="1" lang="en-US" altLang="ko-KR" sz="1200" b="1" dirty="0">
                <a:solidFill>
                  <a:schemeClr val="bg1">
                    <a:lumMod val="85000"/>
                  </a:schemeClr>
                </a:solidFill>
                <a:latin typeface="+mn-ea"/>
                <a:cs typeface="Arial" panose="020B0604020202020204" pitchFamily="34" charset="0"/>
              </a:rPr>
              <a:t>, 30</a:t>
            </a:r>
            <a:r>
              <a:rPr kumimoji="1" lang="ko-KR" altLang="en-US" sz="1200" b="1" dirty="0">
                <a:solidFill>
                  <a:schemeClr val="bg1">
                    <a:lumMod val="85000"/>
                  </a:schemeClr>
                </a:solidFill>
                <a:latin typeface="+mn-ea"/>
                <a:cs typeface="Arial" panose="020B0604020202020204" pitchFamily="34" charset="0"/>
              </a:rPr>
              <a:t>대 </a:t>
            </a:r>
            <a:r>
              <a:rPr kumimoji="1" lang="en-US" altLang="ko-KR" sz="1200" b="1" dirty="0">
                <a:solidFill>
                  <a:schemeClr val="bg1">
                    <a:lumMod val="85000"/>
                  </a:schemeClr>
                </a:solidFill>
                <a:latin typeface="+mn-ea"/>
                <a:cs typeface="Arial" panose="020B0604020202020204" pitchFamily="34" charset="0"/>
              </a:rPr>
              <a:t>2</a:t>
            </a:r>
            <a:r>
              <a:rPr kumimoji="1" lang="ko-KR" altLang="en-US" sz="1200" b="1" dirty="0">
                <a:solidFill>
                  <a:schemeClr val="bg1">
                    <a:lumMod val="85000"/>
                  </a:schemeClr>
                </a:solidFill>
                <a:latin typeface="+mn-ea"/>
                <a:cs typeface="Arial" panose="020B0604020202020204" pitchFamily="34" charset="0"/>
              </a:rPr>
              <a:t>명</a:t>
            </a:r>
            <a:r>
              <a:rPr kumimoji="1" lang="en-US" altLang="ko-KR" sz="1200" b="1" dirty="0">
                <a:solidFill>
                  <a:schemeClr val="bg1">
                    <a:lumMod val="85000"/>
                  </a:schemeClr>
                </a:solidFill>
                <a:latin typeface="+mn-ea"/>
                <a:cs typeface="Arial" panose="020B0604020202020204" pitchFamily="34" charset="0"/>
              </a:rPr>
              <a:t>, 4050</a:t>
            </a:r>
            <a:r>
              <a:rPr kumimoji="1" lang="ko-KR" altLang="en-US" sz="1200" b="1" dirty="0">
                <a:solidFill>
                  <a:schemeClr val="bg1">
                    <a:lumMod val="85000"/>
                  </a:schemeClr>
                </a:solidFill>
                <a:latin typeface="+mn-ea"/>
                <a:cs typeface="Arial" panose="020B0604020202020204" pitchFamily="34" charset="0"/>
              </a:rPr>
              <a:t>대 </a:t>
            </a:r>
            <a:r>
              <a:rPr kumimoji="1" lang="en-US" altLang="ko-KR" sz="1200" b="1" dirty="0">
                <a:solidFill>
                  <a:schemeClr val="bg1">
                    <a:lumMod val="85000"/>
                  </a:schemeClr>
                </a:solidFill>
                <a:latin typeface="+mn-ea"/>
                <a:cs typeface="Arial" panose="020B0604020202020204" pitchFamily="34" charset="0"/>
              </a:rPr>
              <a:t>3</a:t>
            </a:r>
            <a:r>
              <a:rPr kumimoji="1" lang="ko-KR" altLang="en-US" sz="1200" b="1" dirty="0">
                <a:solidFill>
                  <a:schemeClr val="bg1">
                    <a:lumMod val="85000"/>
                  </a:schemeClr>
                </a:solidFill>
                <a:latin typeface="+mn-ea"/>
                <a:cs typeface="Arial" panose="020B0604020202020204" pitchFamily="34" charset="0"/>
              </a:rPr>
              <a:t>명</a:t>
            </a:r>
            <a:r>
              <a:rPr kumimoji="1" lang="en-US" altLang="ko-KR" sz="1200" b="1" dirty="0">
                <a:solidFill>
                  <a:schemeClr val="bg1">
                    <a:lumMod val="85000"/>
                  </a:schemeClr>
                </a:solidFill>
                <a:latin typeface="+mn-ea"/>
                <a:cs typeface="Arial" panose="020B0604020202020204" pitchFamily="34" charset="0"/>
              </a:rPr>
              <a:t> </a:t>
            </a:r>
          </a:p>
          <a:p>
            <a:pPr marL="171450" marR="0" indent="-171450" defTabSz="914400" rtl="0" eaLnBrk="1" fontAlgn="ctr" latinLnBrk="0" hangingPunct="1">
              <a:spcBef>
                <a:spcPct val="50000"/>
              </a:spcBef>
              <a:spcAft>
                <a:spcPct val="0"/>
              </a:spcAft>
              <a:buClr>
                <a:schemeClr val="bg1">
                  <a:lumMod val="85000"/>
                </a:schemeClr>
              </a:buClr>
              <a:buSzTx/>
              <a:buFont typeface="Arial" panose="020B0604020202020204" pitchFamily="34" charset="0"/>
              <a:buChar char="•"/>
              <a:tabLst>
                <a:tab pos="187325" algn="l"/>
              </a:tabLst>
            </a:pPr>
            <a:r>
              <a:rPr kumimoji="1" lang="en-US" altLang="ko-KR" sz="1200" b="1" dirty="0">
                <a:solidFill>
                  <a:schemeClr val="bg1">
                    <a:lumMod val="85000"/>
                  </a:schemeClr>
                </a:solidFill>
                <a:latin typeface="+mn-ea"/>
                <a:cs typeface="Arial" panose="020B0604020202020204" pitchFamily="34" charset="0"/>
              </a:rPr>
              <a:t>2020</a:t>
            </a:r>
            <a:r>
              <a:rPr kumimoji="1" lang="ko-KR" altLang="en-US" sz="1200" b="1" dirty="0">
                <a:solidFill>
                  <a:schemeClr val="bg1">
                    <a:lumMod val="85000"/>
                  </a:schemeClr>
                </a:solidFill>
                <a:latin typeface="+mn-ea"/>
                <a:cs typeface="Arial" panose="020B0604020202020204" pitchFamily="34" charset="0"/>
              </a:rPr>
              <a:t>년 서울시 우수여행사 선정</a:t>
            </a:r>
            <a:r>
              <a:rPr kumimoji="1" lang="en-US" altLang="ko-KR" sz="1200" b="1" dirty="0">
                <a:solidFill>
                  <a:schemeClr val="bg1">
                    <a:lumMod val="85000"/>
                  </a:schemeClr>
                </a:solidFill>
                <a:latin typeface="+mn-ea"/>
                <a:cs typeface="Arial" panose="020B0604020202020204" pitchFamily="34" charset="0"/>
              </a:rPr>
              <a:t>  </a:t>
            </a:r>
            <a:endParaRPr kumimoji="1" lang="ko-KR" altLang="en-US" sz="1200" b="1" i="0" u="none" strike="noStrike" cap="none" normalizeH="0" baseline="0" dirty="0">
              <a:ln>
                <a:noFill/>
              </a:ln>
              <a:solidFill>
                <a:schemeClr val="bg1">
                  <a:lumMod val="85000"/>
                </a:schemeClr>
              </a:solidFill>
              <a:effectLst/>
              <a:latin typeface="+mn-ea"/>
              <a:cs typeface="Arial" panose="020B0604020202020204" pitchFamily="34" charset="0"/>
            </a:endParaRPr>
          </a:p>
        </p:txBody>
      </p:sp>
      <p:sp>
        <p:nvSpPr>
          <p:cNvPr id="64" name="직사각형 63">
            <a:extLst>
              <a:ext uri="{FF2B5EF4-FFF2-40B4-BE49-F238E27FC236}">
                <a16:creationId xmlns:a16="http://schemas.microsoft.com/office/drawing/2014/main" id="{237AE246-A0D8-4DDE-9A89-55608B81DB12}"/>
              </a:ext>
            </a:extLst>
          </p:cNvPr>
          <p:cNvSpPr/>
          <p:nvPr/>
        </p:nvSpPr>
        <p:spPr bwMode="auto">
          <a:xfrm>
            <a:off x="2561959" y="4689407"/>
            <a:ext cx="3445551" cy="325600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bg1">
                <a:lumMod val="9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36000" tIns="36000" rIns="36000" bIns="36000" numCol="1" rtlCol="0" anchor="ctr" anchorCtr="0" compatLnSpc="1">
            <a:prstTxWarp prst="textNoShape">
              <a:avLst/>
            </a:prstTxWarp>
          </a:bodyPr>
          <a:lstStyle/>
          <a:p>
            <a:pPr marR="0" defTabSz="914400" rtl="0" eaLnBrk="1" fontAlgn="ctr" latinLnBrk="0" hangingPunct="1">
              <a:spcBef>
                <a:spcPct val="50000"/>
              </a:spcBef>
              <a:spcAft>
                <a:spcPct val="0"/>
              </a:spcAft>
              <a:buClr>
                <a:schemeClr val="tx1"/>
              </a:buClr>
              <a:buSzTx/>
              <a:buNone/>
              <a:tabLst>
                <a:tab pos="187325" algn="l"/>
              </a:tabLst>
            </a:pPr>
            <a:r>
              <a:rPr kumimoji="1" lang="ko-KR" altLang="en-US" sz="1200" b="1" i="0" u="none" strike="noStrike" cap="none" normalizeH="0" baseline="0" dirty="0">
                <a:ln>
                  <a:noFill/>
                </a:ln>
                <a:solidFill>
                  <a:schemeClr val="bg1">
                    <a:lumMod val="85000"/>
                  </a:schemeClr>
                </a:solidFill>
                <a:effectLst/>
                <a:latin typeface="+mn-ea"/>
                <a:cs typeface="Arial" panose="020B0604020202020204" pitchFamily="34" charset="0"/>
              </a:rPr>
              <a:t>서울시 </a:t>
            </a:r>
            <a:r>
              <a:rPr kumimoji="1" lang="ko-KR" altLang="en-US" sz="1200" b="1" dirty="0" err="1">
                <a:solidFill>
                  <a:schemeClr val="bg1">
                    <a:lumMod val="85000"/>
                  </a:schemeClr>
                </a:solidFill>
                <a:latin typeface="+mn-ea"/>
                <a:cs typeface="Arial" panose="020B0604020202020204" pitchFamily="34" charset="0"/>
              </a:rPr>
              <a:t>오십플러스</a:t>
            </a:r>
            <a:r>
              <a:rPr kumimoji="1" lang="ko-KR" altLang="en-US" sz="1200" b="1" i="0" u="none" strike="noStrike" cap="none" normalizeH="0" baseline="0" dirty="0" err="1">
                <a:ln>
                  <a:noFill/>
                </a:ln>
                <a:solidFill>
                  <a:schemeClr val="bg1">
                    <a:lumMod val="85000"/>
                  </a:schemeClr>
                </a:solidFill>
                <a:effectLst/>
                <a:latin typeface="+mn-ea"/>
                <a:cs typeface="Arial" panose="020B0604020202020204" pitchFamily="34" charset="0"/>
              </a:rPr>
              <a:t>구</a:t>
            </a:r>
            <a:r>
              <a:rPr kumimoji="1" lang="ko-KR" altLang="en-US" sz="1200" b="1" i="0" u="none" strike="noStrike" cap="none" normalizeH="0" baseline="0" dirty="0">
                <a:ln>
                  <a:noFill/>
                </a:ln>
                <a:solidFill>
                  <a:schemeClr val="bg1">
                    <a:lumMod val="85000"/>
                  </a:schemeClr>
                </a:solidFill>
                <a:effectLst/>
                <a:latin typeface="+mn-ea"/>
                <a:cs typeface="Arial" panose="020B0604020202020204" pitchFamily="34" charset="0"/>
              </a:rPr>
              <a:t> </a:t>
            </a:r>
            <a:r>
              <a:rPr kumimoji="1" lang="ko-KR" altLang="en-US" sz="1200" b="1" i="0" u="none" strike="noStrike" cap="none" normalizeH="0" baseline="0" dirty="0" err="1">
                <a:ln>
                  <a:noFill/>
                </a:ln>
                <a:solidFill>
                  <a:schemeClr val="bg1">
                    <a:lumMod val="85000"/>
                  </a:schemeClr>
                </a:solidFill>
                <a:effectLst/>
                <a:latin typeface="+mn-ea"/>
                <a:cs typeface="Arial" panose="020B0604020202020204" pitchFamily="34" charset="0"/>
              </a:rPr>
              <a:t>중장년동</a:t>
            </a:r>
            <a:r>
              <a:rPr kumimoji="1" lang="ko-KR" altLang="en-US" sz="1200" b="1" i="0" u="none" strike="noStrike" cap="none" normalizeH="0" baseline="0" dirty="0">
                <a:ln>
                  <a:noFill/>
                </a:ln>
                <a:solidFill>
                  <a:schemeClr val="bg1">
                    <a:lumMod val="85000"/>
                  </a:schemeClr>
                </a:solidFill>
                <a:effectLst/>
                <a:latin typeface="+mn-ea"/>
                <a:cs typeface="Arial" panose="020B0604020202020204" pitchFamily="34" charset="0"/>
              </a:rPr>
              <a:t> </a:t>
            </a:r>
            <a:r>
              <a:rPr kumimoji="1" lang="en-US" altLang="ko-KR" sz="1200" b="1" i="0" u="none" strike="noStrike" cap="none" normalizeH="0" baseline="0" dirty="0">
                <a:ln>
                  <a:noFill/>
                </a:ln>
                <a:solidFill>
                  <a:schemeClr val="bg1">
                    <a:lumMod val="85000"/>
                  </a:schemeClr>
                </a:solidFill>
                <a:effectLst/>
                <a:latin typeface="+mn-ea"/>
                <a:cs typeface="Arial" panose="020B0604020202020204" pitchFamily="34" charset="0"/>
              </a:rPr>
              <a:t>5</a:t>
            </a:r>
            <a:r>
              <a:rPr kumimoji="1" lang="ko-KR" altLang="en-US" sz="1200" b="1" i="0" u="none" strike="noStrike" cap="none" normalizeH="0" baseline="0" dirty="0">
                <a:ln>
                  <a:noFill/>
                </a:ln>
                <a:solidFill>
                  <a:schemeClr val="bg1">
                    <a:lumMod val="85000"/>
                  </a:schemeClr>
                </a:solidFill>
                <a:effectLst/>
                <a:latin typeface="+mn-ea"/>
                <a:cs typeface="Arial" panose="020B0604020202020204" pitchFamily="34" charset="0"/>
              </a:rPr>
              <a:t>번지</a:t>
            </a:r>
          </a:p>
        </p:txBody>
      </p:sp>
      <p:sp>
        <p:nvSpPr>
          <p:cNvPr id="65" name="직사각형 64">
            <a:extLst>
              <a:ext uri="{FF2B5EF4-FFF2-40B4-BE49-F238E27FC236}">
                <a16:creationId xmlns:a16="http://schemas.microsoft.com/office/drawing/2014/main" id="{03E4B539-30A8-470F-97BC-35DE870E94D1}"/>
              </a:ext>
            </a:extLst>
          </p:cNvPr>
          <p:cNvSpPr/>
          <p:nvPr/>
        </p:nvSpPr>
        <p:spPr bwMode="auto">
          <a:xfrm>
            <a:off x="676257" y="5078327"/>
            <a:ext cx="1853183" cy="325600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36000" tIns="36000" rIns="36000" bIns="36000" numCol="1" rtlCol="0" anchor="ctr" anchorCtr="0" compatLnSpc="1">
            <a:prstTxWarp prst="textNoShape">
              <a:avLst/>
            </a:prstTxWarp>
          </a:bodyPr>
          <a:lstStyle/>
          <a:p>
            <a:pPr algn="ctr" defTabSz="914400" fontAlgn="ctr">
              <a:spcBef>
                <a:spcPct val="50000"/>
              </a:spcBef>
              <a:spcAft>
                <a:spcPct val="0"/>
              </a:spcAft>
              <a:buClr>
                <a:schemeClr val="tx1"/>
              </a:buClr>
              <a:tabLst>
                <a:tab pos="187325" algn="l"/>
              </a:tabLst>
            </a:pPr>
            <a:r>
              <a:rPr kumimoji="1" lang="ko-KR" altLang="en-US" sz="1200" b="1" dirty="0">
                <a:solidFill>
                  <a:srgbClr val="000000"/>
                </a:solidFill>
                <a:latin typeface="+mn-ea"/>
                <a:cs typeface="Arial" panose="020B0604020202020204" pitchFamily="34" charset="0"/>
              </a:rPr>
              <a:t>홈페이지</a:t>
            </a:r>
            <a:r>
              <a:rPr kumimoji="1" lang="en-US" altLang="ko-KR" sz="1200" b="1" dirty="0">
                <a:solidFill>
                  <a:srgbClr val="000000"/>
                </a:solidFill>
                <a:latin typeface="+mn-ea"/>
                <a:cs typeface="Arial" panose="020B0604020202020204" pitchFamily="34" charset="0"/>
              </a:rPr>
              <a:t>(SNS &amp; </a:t>
            </a:r>
            <a:r>
              <a:rPr kumimoji="1" lang="ko-KR" altLang="en-US" sz="1200" b="1" dirty="0">
                <a:solidFill>
                  <a:srgbClr val="000000"/>
                </a:solidFill>
                <a:latin typeface="+mn-ea"/>
                <a:cs typeface="Arial" panose="020B0604020202020204" pitchFamily="34" charset="0"/>
              </a:rPr>
              <a:t>블로그</a:t>
            </a:r>
            <a:r>
              <a:rPr kumimoji="1" lang="en-US" altLang="ko-KR" sz="1200" b="1" dirty="0">
                <a:solidFill>
                  <a:srgbClr val="000000"/>
                </a:solidFill>
                <a:latin typeface="+mn-ea"/>
                <a:cs typeface="Arial" panose="020B0604020202020204" pitchFamily="34" charset="0"/>
              </a:rPr>
              <a:t>)</a:t>
            </a:r>
            <a:endParaRPr kumimoji="1" lang="ko-KR" altLang="en-US" sz="1200" b="1" dirty="0">
              <a:solidFill>
                <a:srgbClr val="000000"/>
              </a:solidFill>
              <a:latin typeface="+mn-ea"/>
              <a:cs typeface="Arial" panose="020B0604020202020204" pitchFamily="34" charset="0"/>
            </a:endParaRPr>
          </a:p>
        </p:txBody>
      </p:sp>
      <p:sp>
        <p:nvSpPr>
          <p:cNvPr id="68" name="직사각형 67">
            <a:extLst>
              <a:ext uri="{FF2B5EF4-FFF2-40B4-BE49-F238E27FC236}">
                <a16:creationId xmlns:a16="http://schemas.microsoft.com/office/drawing/2014/main" id="{55D9B1F0-E47B-4B92-B6F2-21B5E75C0321}"/>
              </a:ext>
            </a:extLst>
          </p:cNvPr>
          <p:cNvSpPr/>
          <p:nvPr/>
        </p:nvSpPr>
        <p:spPr bwMode="auto">
          <a:xfrm>
            <a:off x="2561959" y="5078327"/>
            <a:ext cx="3445551" cy="325600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bg1">
                <a:lumMod val="9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36000" tIns="36000" rIns="36000" bIns="36000" numCol="1" rtlCol="0" anchor="ctr" anchorCtr="0" compatLnSpc="1">
            <a:prstTxWarp prst="textNoShape">
              <a:avLst/>
            </a:prstTxWarp>
          </a:bodyPr>
          <a:lstStyle/>
          <a:p>
            <a:pPr marR="0" defTabSz="914400" rtl="0" eaLnBrk="1" fontAlgn="ctr" latinLnBrk="0" hangingPunct="1">
              <a:spcBef>
                <a:spcPct val="50000"/>
              </a:spcBef>
              <a:spcAft>
                <a:spcPct val="0"/>
              </a:spcAft>
              <a:buClr>
                <a:schemeClr val="tx1"/>
              </a:buClr>
              <a:buSzTx/>
              <a:buNone/>
              <a:tabLst>
                <a:tab pos="187325" algn="l"/>
              </a:tabLst>
            </a:pPr>
            <a:r>
              <a:rPr kumimoji="1" lang="en-US" altLang="ko-KR" sz="1200" b="1" i="0" u="none" strike="noStrike" cap="none" normalizeH="0" baseline="0" dirty="0">
                <a:ln>
                  <a:noFill/>
                </a:ln>
                <a:solidFill>
                  <a:schemeClr val="bg1">
                    <a:lumMod val="85000"/>
                  </a:schemeClr>
                </a:solidFill>
                <a:effectLst/>
                <a:latin typeface="+mn-ea"/>
                <a:cs typeface="Arial" panose="020B0604020202020204" pitchFamily="34" charset="0"/>
              </a:rPr>
              <a:t>www.</a:t>
            </a:r>
            <a:r>
              <a:rPr kumimoji="1" lang="en-US" altLang="ko-KR" sz="1200" b="1" dirty="0">
                <a:solidFill>
                  <a:schemeClr val="bg1">
                    <a:lumMod val="85000"/>
                  </a:schemeClr>
                </a:solidFill>
                <a:latin typeface="+mn-ea"/>
                <a:cs typeface="Arial" panose="020B0604020202020204" pitchFamily="34" charset="0"/>
              </a:rPr>
              <a:t>5weeks.com</a:t>
            </a:r>
            <a:endParaRPr kumimoji="1" lang="ko-KR" altLang="en-US" sz="1200" b="1" i="0" u="none" strike="noStrike" cap="none" normalizeH="0" baseline="0" dirty="0">
              <a:ln>
                <a:noFill/>
              </a:ln>
              <a:solidFill>
                <a:schemeClr val="bg1">
                  <a:lumMod val="85000"/>
                </a:schemeClr>
              </a:solidFill>
              <a:effectLst/>
              <a:latin typeface="+mn-ea"/>
              <a:cs typeface="Arial" panose="020B0604020202020204" pitchFamily="34" charset="0"/>
            </a:endParaRPr>
          </a:p>
        </p:txBody>
      </p:sp>
      <p:sp>
        <p:nvSpPr>
          <p:cNvPr id="2" name="직사각형 1">
            <a:extLst>
              <a:ext uri="{FF2B5EF4-FFF2-40B4-BE49-F238E27FC236}">
                <a16:creationId xmlns:a16="http://schemas.microsoft.com/office/drawing/2014/main" id="{6E8EE28C-4942-4B4D-9729-CFA7A7D4176E}"/>
              </a:ext>
            </a:extLst>
          </p:cNvPr>
          <p:cNvSpPr/>
          <p:nvPr/>
        </p:nvSpPr>
        <p:spPr>
          <a:xfrm>
            <a:off x="269525" y="99060"/>
            <a:ext cx="6661361" cy="54911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ko-KR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2023 </a:t>
            </a:r>
            <a:r>
              <a:rPr lang="ko-KR" altLang="en-US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경영혁신 </a:t>
            </a:r>
            <a:r>
              <a:rPr lang="en-US" altLang="ko-KR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5Weeks</a:t>
            </a:r>
            <a:r>
              <a:rPr lang="ko-KR" altLang="en-US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신청서 </a:t>
            </a:r>
            <a:r>
              <a:rPr lang="en-US" altLang="ko-KR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</a:t>
            </a:r>
            <a:r>
              <a:rPr lang="ko-KR" altLang="en-US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기업명</a:t>
            </a:r>
            <a:r>
              <a:rPr lang="en-US" altLang="ko-KR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                                ]</a:t>
            </a:r>
          </a:p>
        </p:txBody>
      </p:sp>
      <p:sp>
        <p:nvSpPr>
          <p:cNvPr id="69" name="직사각형 68">
            <a:extLst>
              <a:ext uri="{FF2B5EF4-FFF2-40B4-BE49-F238E27FC236}">
                <a16:creationId xmlns:a16="http://schemas.microsoft.com/office/drawing/2014/main" id="{4E9FB8C9-A3D0-4A1D-AFDC-FDB6775D1848}"/>
              </a:ext>
            </a:extLst>
          </p:cNvPr>
          <p:cNvSpPr/>
          <p:nvPr/>
        </p:nvSpPr>
        <p:spPr>
          <a:xfrm>
            <a:off x="782117" y="766250"/>
            <a:ext cx="3271723" cy="40951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ko-KR" altLang="en-US" sz="1400" b="1" dirty="0">
                <a:solidFill>
                  <a:schemeClr val="tx1"/>
                </a:solidFill>
                <a:latin typeface="+mn-ea"/>
                <a:cs typeface="Arial" panose="020B0604020202020204" pitchFamily="34" charset="0"/>
              </a:rPr>
              <a:t>기업소개</a:t>
            </a:r>
            <a:r>
              <a:rPr lang="en-US" altLang="ko-KR" sz="1400" b="1" dirty="0">
                <a:solidFill>
                  <a:schemeClr val="tx1"/>
                </a:solidFill>
                <a:latin typeface="+mn-ea"/>
                <a:cs typeface="Arial" panose="020B0604020202020204" pitchFamily="34" charset="0"/>
              </a:rPr>
              <a:t>(</a:t>
            </a:r>
            <a:r>
              <a:rPr lang="ko-KR" altLang="en-US" sz="1400" b="1" dirty="0">
                <a:solidFill>
                  <a:schemeClr val="tx1"/>
                </a:solidFill>
                <a:latin typeface="+mn-ea"/>
                <a:cs typeface="Arial" panose="020B0604020202020204" pitchFamily="34" charset="0"/>
              </a:rPr>
              <a:t>예</a:t>
            </a:r>
            <a:r>
              <a:rPr lang="en-US" altLang="ko-KR" sz="1400" b="1" dirty="0">
                <a:solidFill>
                  <a:schemeClr val="tx1"/>
                </a:solidFill>
                <a:latin typeface="+mn-ea"/>
                <a:cs typeface="Arial" panose="020B0604020202020204" pitchFamily="34" charset="0"/>
              </a:rPr>
              <a:t>)</a:t>
            </a:r>
          </a:p>
        </p:txBody>
      </p:sp>
      <p:sp>
        <p:nvSpPr>
          <p:cNvPr id="72" name="직사각형 71">
            <a:extLst>
              <a:ext uri="{FF2B5EF4-FFF2-40B4-BE49-F238E27FC236}">
                <a16:creationId xmlns:a16="http://schemas.microsoft.com/office/drawing/2014/main" id="{382D4838-05FC-4EEE-B47C-33BB0E71AD54}"/>
              </a:ext>
            </a:extLst>
          </p:cNvPr>
          <p:cNvSpPr/>
          <p:nvPr/>
        </p:nvSpPr>
        <p:spPr>
          <a:xfrm>
            <a:off x="782117" y="5778701"/>
            <a:ext cx="5595823" cy="40951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ko-KR" sz="1400" b="1">
                <a:solidFill>
                  <a:schemeClr val="tx1"/>
                </a:solidFill>
                <a:latin typeface="+mn-ea"/>
                <a:cs typeface="Arial" panose="020B0604020202020204" pitchFamily="34" charset="0"/>
              </a:rPr>
              <a:t>5</a:t>
            </a:r>
            <a:r>
              <a:rPr lang="ko-KR" altLang="en-US" sz="1400" b="1">
                <a:solidFill>
                  <a:schemeClr val="tx1"/>
                </a:solidFill>
                <a:latin typeface="+mn-ea"/>
                <a:cs typeface="Arial" panose="020B0604020202020204" pitchFamily="34" charset="0"/>
              </a:rPr>
              <a:t>주 수행과제 요청</a:t>
            </a:r>
            <a:r>
              <a:rPr lang="en-US" altLang="ko-KR" sz="1400" b="1">
                <a:solidFill>
                  <a:schemeClr val="tx1"/>
                </a:solidFill>
                <a:latin typeface="+mn-ea"/>
                <a:cs typeface="Arial" panose="020B0604020202020204" pitchFamily="34" charset="0"/>
              </a:rPr>
              <a:t> </a:t>
            </a:r>
            <a:r>
              <a:rPr lang="en-US" altLang="ko-KR" sz="1050" b="1">
                <a:solidFill>
                  <a:schemeClr val="tx1"/>
                </a:solidFill>
                <a:latin typeface="+mn-ea"/>
                <a:cs typeface="Arial" panose="020B0604020202020204" pitchFamily="34" charset="0"/>
              </a:rPr>
              <a:t>– </a:t>
            </a:r>
            <a:r>
              <a:rPr lang="ko-KR" altLang="en-US" sz="1050" b="1">
                <a:solidFill>
                  <a:schemeClr val="bg1">
                    <a:lumMod val="75000"/>
                  </a:schemeClr>
                </a:solidFill>
                <a:latin typeface="+mn-ea"/>
                <a:cs typeface="Arial" panose="020B0604020202020204" pitchFamily="34" charset="0"/>
              </a:rPr>
              <a:t>중장년에 </a:t>
            </a:r>
            <a:r>
              <a:rPr lang="ko-KR" altLang="en-US" sz="1050" b="1" dirty="0">
                <a:solidFill>
                  <a:schemeClr val="bg1">
                    <a:lumMod val="75000"/>
                  </a:schemeClr>
                </a:solidFill>
                <a:latin typeface="+mn-ea"/>
                <a:cs typeface="Arial" panose="020B0604020202020204" pitchFamily="34" charset="0"/>
              </a:rPr>
              <a:t>의뢰하고자 하는 직무내용을 적어주시면 됩니다</a:t>
            </a:r>
            <a:endParaRPr lang="en-US" altLang="ko-KR" sz="1050" b="1" dirty="0">
              <a:solidFill>
                <a:schemeClr val="bg1">
                  <a:lumMod val="75000"/>
                </a:schemeClr>
              </a:solidFill>
              <a:latin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90958332"/>
      </p:ext>
    </p:extLst>
  </p:cSld>
  <p:clrMapOvr>
    <a:masterClrMapping/>
  </p:clrMapOvr>
  <p:transition/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테마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noFill/>
        <a:ln>
          <a:noFill/>
        </a:ln>
      </a:spPr>
      <a:bodyPr rtlCol="0" anchor="ctr"/>
      <a:lstStyle>
        <a:defPPr algn="ctr">
          <a:defRPr sz="1400" dirty="0" smtClean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871</TotalTime>
  <Words>179</Words>
  <Application>Microsoft Office PowerPoint</Application>
  <PresentationFormat>A4 용지(210x297mm)</PresentationFormat>
  <Paragraphs>38</Paragraphs>
  <Slides>2</Slides>
  <Notes>1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2</vt:i4>
      </vt:variant>
      <vt:variant>
        <vt:lpstr>슬라이드 제목</vt:lpstr>
      </vt:variant>
      <vt:variant>
        <vt:i4>2</vt:i4>
      </vt:variant>
    </vt:vector>
  </HeadingPairs>
  <TitlesOfParts>
    <vt:vector size="8" baseType="lpstr">
      <vt:lpstr>맑은 고딕</vt:lpstr>
      <vt:lpstr>Arial</vt:lpstr>
      <vt:lpstr>Calibri</vt:lpstr>
      <vt:lpstr>Calibri Light</vt:lpstr>
      <vt:lpstr>Office 테마</vt:lpstr>
      <vt:lpstr>Office Theme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Alex Na</dc:creator>
  <cp:lastModifiedBy>이예은</cp:lastModifiedBy>
  <cp:revision>129</cp:revision>
  <cp:lastPrinted>2023-07-18T08:52:54Z</cp:lastPrinted>
  <dcterms:created xsi:type="dcterms:W3CDTF">2019-04-03T07:56:46Z</dcterms:created>
  <dcterms:modified xsi:type="dcterms:W3CDTF">2023-07-20T01:14:29Z</dcterms:modified>
</cp:coreProperties>
</file>