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6858000" cy="9144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2604" y="-9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B15CD-0CFF-4BB7-B75B-44E2269C0F71}" type="datetimeFigureOut">
              <a:rPr lang="ko-KR" altLang="en-US" smtClean="0"/>
              <a:t>2023-04-24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7A37D-F9A3-46D3-9548-2E5F022252D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77736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B15CD-0CFF-4BB7-B75B-44E2269C0F71}" type="datetimeFigureOut">
              <a:rPr lang="ko-KR" altLang="en-US" smtClean="0"/>
              <a:t>2023-04-24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7A37D-F9A3-46D3-9548-2E5F022252D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3932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B15CD-0CFF-4BB7-B75B-44E2269C0F71}" type="datetimeFigureOut">
              <a:rPr lang="ko-KR" altLang="en-US" smtClean="0"/>
              <a:t>2023-04-24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7A37D-F9A3-46D3-9548-2E5F022252D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4243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B15CD-0CFF-4BB7-B75B-44E2269C0F71}" type="datetimeFigureOut">
              <a:rPr lang="ko-KR" altLang="en-US" smtClean="0"/>
              <a:t>2023-04-24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7A37D-F9A3-46D3-9548-2E5F022252D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78526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B15CD-0CFF-4BB7-B75B-44E2269C0F71}" type="datetimeFigureOut">
              <a:rPr lang="ko-KR" altLang="en-US" smtClean="0"/>
              <a:t>2023-04-24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7A37D-F9A3-46D3-9548-2E5F022252D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63125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B15CD-0CFF-4BB7-B75B-44E2269C0F71}" type="datetimeFigureOut">
              <a:rPr lang="ko-KR" altLang="en-US" smtClean="0"/>
              <a:t>2023-04-24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7A37D-F9A3-46D3-9548-2E5F022252D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6294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B15CD-0CFF-4BB7-B75B-44E2269C0F71}" type="datetimeFigureOut">
              <a:rPr lang="ko-KR" altLang="en-US" smtClean="0"/>
              <a:t>2023-04-24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7A37D-F9A3-46D3-9548-2E5F022252D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35393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B15CD-0CFF-4BB7-B75B-44E2269C0F71}" type="datetimeFigureOut">
              <a:rPr lang="ko-KR" altLang="en-US" smtClean="0"/>
              <a:t>2023-04-24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7A37D-F9A3-46D3-9548-2E5F022252D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1558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B15CD-0CFF-4BB7-B75B-44E2269C0F71}" type="datetimeFigureOut">
              <a:rPr lang="ko-KR" altLang="en-US" smtClean="0"/>
              <a:t>2023-04-24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7A37D-F9A3-46D3-9548-2E5F022252D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21381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B15CD-0CFF-4BB7-B75B-44E2269C0F71}" type="datetimeFigureOut">
              <a:rPr lang="ko-KR" altLang="en-US" smtClean="0"/>
              <a:t>2023-04-24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7A37D-F9A3-46D3-9548-2E5F022252D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6270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B15CD-0CFF-4BB7-B75B-44E2269C0F71}" type="datetimeFigureOut">
              <a:rPr lang="ko-KR" altLang="en-US" smtClean="0"/>
              <a:t>2023-04-24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7A37D-F9A3-46D3-9548-2E5F022252D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5727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1B15CD-0CFF-4BB7-B75B-44E2269C0F71}" type="datetimeFigureOut">
              <a:rPr lang="ko-KR" altLang="en-US" smtClean="0"/>
              <a:t>2023-04-24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7A37D-F9A3-46D3-9548-2E5F022252D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88786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>
          <a:xfrm>
            <a:off x="2855120" y="2150019"/>
            <a:ext cx="184731" cy="36933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anchor="ctr" anchorCtr="0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/>
                <a:ea typeface="굴림"/>
                <a:cs typeface="굴림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/>
                <a:ea typeface="굴림"/>
                <a:cs typeface="굴림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/>
                <a:ea typeface="굴림"/>
                <a:cs typeface="굴림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/>
                <a:ea typeface="굴림"/>
                <a:cs typeface="굴림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/>
                <a:ea typeface="굴림"/>
                <a:cs typeface="굴림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/>
                <a:ea typeface="굴림"/>
                <a:cs typeface="굴림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/>
                <a:ea typeface="굴림"/>
                <a:cs typeface="굴림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/>
                <a:ea typeface="굴림"/>
                <a:cs typeface="굴림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/>
                <a:ea typeface="굴림"/>
                <a:cs typeface="굴림"/>
              </a:defRPr>
            </a:lvl9pPr>
          </a:lstStyle>
          <a:p>
            <a:pPr marL="0" marR="0" lvl="0" indent="0" algn="l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/>
            </a:pPr>
            <a:endParaRPr kumimoji="1" lang="ko-KR" altLang="ko-KR" sz="1800" b="0" i="0" u="none" strike="noStrike" cap="none" normalizeH="0" baseline="0">
              <a:solidFill>
                <a:schemeClr val="tx1"/>
              </a:solidFill>
              <a:effectLst/>
              <a:latin typeface="굴림"/>
              <a:ea typeface="굴림"/>
              <a:cs typeface="굴림"/>
            </a:endParaRPr>
          </a:p>
        </p:txBody>
      </p:sp>
      <p:graphicFrame>
        <p:nvGraphicFramePr>
          <p:cNvPr id="7" name="표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6074868"/>
              </p:ext>
            </p:extLst>
          </p:nvPr>
        </p:nvGraphicFramePr>
        <p:xfrm>
          <a:off x="116632" y="179512"/>
          <a:ext cx="6605343" cy="88674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/>
                <a:gridCol w="936104"/>
                <a:gridCol w="1587927"/>
                <a:gridCol w="1314450"/>
                <a:gridCol w="268205"/>
                <a:gridCol w="1922593"/>
              </a:tblGrid>
              <a:tr h="928009">
                <a:tc>
                  <a:txBody>
                    <a:bodyPr/>
                    <a:lstStyle/>
                    <a:p>
                      <a:pPr algn="ctr" latinLnBrk="1">
                        <a:defRPr/>
                      </a:pPr>
                      <a:endParaRPr lang="ko-KR" altLang="en-US" sz="1600" b="0" i="1" u="none" dirty="0">
                        <a:solidFill>
                          <a:schemeClr val="bg1"/>
                        </a:solidFill>
                        <a:latin typeface="HY견고딕"/>
                        <a:ea typeface="HY견고딕"/>
                      </a:endParaRPr>
                    </a:p>
                  </a:txBody>
                  <a:tcPr marL="68580" marR="68580" marT="60960" marB="60960" anchor="ctr">
                    <a:solidFill>
                      <a:srgbClr val="28457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l" defTabSz="914400" rtl="0" eaLnBrk="1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lang="ko-KR" altLang="en-US" sz="1600" b="0" i="1" u="none" baseline="0" dirty="0" smtClean="0">
                          <a:solidFill>
                            <a:schemeClr val="bg1"/>
                          </a:solidFill>
                          <a:latin typeface="HY견고딕"/>
                          <a:ea typeface="HY견고딕"/>
                        </a:rPr>
                        <a:t> </a:t>
                      </a:r>
                      <a:r>
                        <a:rPr lang="ko-KR" altLang="en-US" sz="1600" b="0" i="0" u="none" baseline="0" dirty="0" smtClean="0">
                          <a:solidFill>
                            <a:schemeClr val="bg1"/>
                          </a:solidFill>
                          <a:latin typeface="HY견고딕"/>
                          <a:ea typeface="HY견고딕"/>
                        </a:rPr>
                        <a:t>기업명</a:t>
                      </a:r>
                      <a:r>
                        <a:rPr lang="en-US" altLang="ko-KR" sz="1600" b="0" i="0" u="none" baseline="0" dirty="0" smtClean="0">
                          <a:solidFill>
                            <a:schemeClr val="bg1"/>
                          </a:solidFill>
                          <a:latin typeface="HY견고딕"/>
                          <a:ea typeface="HY견고딕"/>
                        </a:rPr>
                        <a:t>(</a:t>
                      </a:r>
                      <a:r>
                        <a:rPr lang="ko-KR" altLang="en-US" sz="1600" b="0" i="0" u="none" baseline="0" dirty="0" smtClean="0">
                          <a:solidFill>
                            <a:schemeClr val="bg1"/>
                          </a:solidFill>
                          <a:latin typeface="HY견고딕"/>
                          <a:ea typeface="HY견고딕"/>
                        </a:rPr>
                        <a:t>공동부스는 각각 작성</a:t>
                      </a:r>
                      <a:r>
                        <a:rPr lang="en-US" altLang="ko-KR" sz="1600" b="0" i="0" u="none" baseline="0" dirty="0" smtClean="0">
                          <a:solidFill>
                            <a:schemeClr val="bg1"/>
                          </a:solidFill>
                          <a:latin typeface="HY견고딕"/>
                          <a:ea typeface="HY견고딕"/>
                        </a:rPr>
                        <a:t>)</a:t>
                      </a:r>
                      <a:endParaRPr lang="ko-KR" altLang="en-US" sz="1600" b="0" i="0" u="none" baseline="0" dirty="0">
                        <a:solidFill>
                          <a:schemeClr val="bg1"/>
                        </a:solidFill>
                        <a:latin typeface="HY견고딕"/>
                        <a:ea typeface="HY견고딕"/>
                      </a:endParaRPr>
                    </a:p>
                  </a:txBody>
                  <a:tcPr marL="68580" marR="68580" marT="60960" marB="60960" anchor="ctr">
                    <a:lnR w="12700" cap="flat" cmpd="sng" algn="ctr">
                      <a:solidFill>
                        <a:srgbClr val="284571"/>
                      </a:solidFill>
                      <a:prstDash val="solid"/>
                      <a:round/>
                    </a:lnR>
                    <a:solidFill>
                      <a:srgbClr val="28457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>
                        <a:defRPr/>
                      </a:pPr>
                      <a:endParaRPr lang="ko-KR" altLang="en-US" sz="1800" b="0">
                        <a:solidFill>
                          <a:schemeClr val="bg1"/>
                        </a:solidFill>
                        <a:latin typeface="HY견고딕"/>
                        <a:ea typeface="HY견고딕"/>
                      </a:endParaRPr>
                    </a:p>
                  </a:txBody>
                  <a:tcPr anchor="ctr">
                    <a:solidFill>
                      <a:srgbClr val="28457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r" defTabSz="914400" rtl="0" eaLnBrk="1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FontTx/>
                        <a:buNone/>
                        <a:defRPr/>
                      </a:pPr>
                      <a:endParaRPr lang="ko-KR" altLang="en-US" sz="1200" b="0" dirty="0">
                        <a:solidFill>
                          <a:schemeClr val="bg1"/>
                        </a:solidFill>
                        <a:latin typeface="HY견고딕"/>
                        <a:ea typeface="HY견고딕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lang="ko-KR" altLang="en-US" sz="1600" b="0" i="0" u="none" dirty="0" smtClean="0">
                          <a:solidFill>
                            <a:schemeClr val="bg1"/>
                          </a:solidFill>
                          <a:latin typeface="HY견고딕"/>
                          <a:ea typeface="HY견고딕"/>
                        </a:rPr>
                        <a:t>조직유형</a:t>
                      </a:r>
                      <a:endParaRPr lang="ko-KR" altLang="en-US" sz="1600" b="0" i="0" u="none" dirty="0">
                        <a:solidFill>
                          <a:schemeClr val="bg1"/>
                        </a:solidFill>
                        <a:latin typeface="HY견고딕"/>
                        <a:ea typeface="HY견고딕"/>
                      </a:endParaRPr>
                    </a:p>
                  </a:txBody>
                  <a:tcPr marL="68580" marR="68580" marT="60960" marB="60960" anchor="ctr">
                    <a:lnL w="12700" cap="flat" cmpd="sng" algn="ctr">
                      <a:solidFill>
                        <a:srgbClr val="284571"/>
                      </a:solidFill>
                      <a:prstDash val="solid"/>
                      <a:round/>
                    </a:lnL>
                    <a:solidFill>
                      <a:srgbClr val="284571"/>
                    </a:solidFill>
                  </a:tcPr>
                </a:tc>
              </a:tr>
              <a:tr h="349237">
                <a:tc rowSpan="2">
                  <a:txBody>
                    <a:bodyPr/>
                    <a:lstStyle/>
                    <a:p>
                      <a:pPr algn="ctr" latinLnBrk="1">
                        <a:lnSpc>
                          <a:spcPct val="130000"/>
                        </a:lnSpc>
                        <a:defRPr/>
                      </a:pPr>
                      <a:r>
                        <a:rPr lang="ko-KR" altLang="en-US" sz="1200">
                          <a:latin typeface="HY견고딕"/>
                          <a:ea typeface="HY견고딕"/>
                        </a:rPr>
                        <a:t>기업정보</a:t>
                      </a:r>
                      <a:endParaRPr lang="ko-KR" altLang="en-US" sz="1200" b="0" i="0">
                        <a:solidFill>
                          <a:schemeClr val="bg1"/>
                        </a:solidFill>
                        <a:latin typeface="HY견고딕"/>
                        <a:ea typeface="HY견고딕"/>
                      </a:endParaRPr>
                    </a:p>
                  </a:txBody>
                  <a:tcPr marL="68580" marR="68580" marT="60960" marB="6096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latinLnBrk="1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HY견고딕"/>
                          <a:ea typeface="HY견고딕"/>
                        </a:rPr>
                        <a:t>대 표 자</a:t>
                      </a:r>
                      <a:endParaRPr lang="ko-KR" altLang="en-US" sz="1200" b="0" i="0" dirty="0">
                        <a:solidFill>
                          <a:schemeClr val="tx1"/>
                        </a:solidFill>
                        <a:latin typeface="HY견고딕"/>
                        <a:ea typeface="HY견고딕"/>
                      </a:endParaRPr>
                    </a:p>
                  </a:txBody>
                  <a:tcPr marL="68580" marR="68580" marT="60960" marB="6096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30000"/>
                        </a:lnSpc>
                        <a:defRPr/>
                      </a:pPr>
                      <a:endParaRPr lang="ko-KR" altLang="en-US" sz="1200" dirty="0">
                        <a:solidFill>
                          <a:schemeClr val="tx1"/>
                        </a:solidFill>
                        <a:latin typeface="HY견고딕"/>
                        <a:ea typeface="HY견고딕"/>
                      </a:endParaRPr>
                    </a:p>
                  </a:txBody>
                  <a:tcPr marL="68580" marR="68580" marT="60960" marB="60960" anchor="ctr"/>
                </a:tc>
                <a:tc>
                  <a:txBody>
                    <a:bodyPr/>
                    <a:lstStyle/>
                    <a:p>
                      <a:pPr algn="ctr" latinLnBrk="1">
                        <a:defRPr/>
                      </a:pPr>
                      <a:r>
                        <a:rPr lang="ko-KR" altLang="en-US" sz="1200">
                          <a:latin typeface="HY견고딕"/>
                          <a:ea typeface="HY견고딕"/>
                        </a:rPr>
                        <a:t>소 재 권 역</a:t>
                      </a:r>
                    </a:p>
                  </a:txBody>
                  <a:tcPr marL="68580" marR="68580" marT="60960" marB="60960" anchor="ctr"/>
                </a:tc>
                <a:tc gridSpan="2">
                  <a:txBody>
                    <a:bodyPr/>
                    <a:lstStyle/>
                    <a:p>
                      <a:pPr algn="ctr" latinLnBrk="1">
                        <a:defRPr/>
                      </a:pPr>
                      <a:endParaRPr lang="ko-KR" altLang="en-US" sz="1200" dirty="0">
                        <a:latin typeface="HY견고딕"/>
                        <a:ea typeface="HY견고딕"/>
                      </a:endParaRPr>
                    </a:p>
                  </a:txBody>
                  <a:tcPr marL="68580" marR="68580" marT="60960" marB="60960" anchor="ctr"/>
                </a:tc>
                <a:tc hMerge="1">
                  <a:txBody>
                    <a:bodyPr/>
                    <a:lstStyle/>
                    <a:p>
                      <a:pPr algn="ctr" latinLnBrk="1">
                        <a:defRPr/>
                      </a:pPr>
                      <a:endParaRPr lang="ko-KR" altLang="en-US" sz="1200" b="0" i="0">
                        <a:solidFill>
                          <a:schemeClr val="bg1"/>
                        </a:solidFill>
                        <a:latin typeface="HY견고딕"/>
                        <a:ea typeface="HY견고딕"/>
                      </a:endParaRPr>
                    </a:p>
                  </a:txBody>
                  <a:tcPr marT="38100" marB="38100" anchor="ctr"/>
                </a:tc>
              </a:tr>
              <a:tr h="878614">
                <a:tc v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latinLnBrk="1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lang="ko-KR" altLang="en-US" sz="1200" b="0" i="0" dirty="0" smtClean="0">
                          <a:solidFill>
                            <a:schemeClr val="tx1"/>
                          </a:solidFill>
                          <a:latin typeface="HY견고딕"/>
                          <a:ea typeface="HY견고딕"/>
                        </a:rPr>
                        <a:t>상품 구분</a:t>
                      </a:r>
                      <a:endParaRPr lang="ko-KR" altLang="en-US" sz="1200" b="0" i="0" dirty="0">
                        <a:solidFill>
                          <a:schemeClr val="tx1"/>
                        </a:solidFill>
                        <a:latin typeface="HY견고딕"/>
                        <a:ea typeface="HY견고딕"/>
                      </a:endParaRPr>
                    </a:p>
                  </a:txBody>
                  <a:tcPr marL="68580" marR="68580" marT="60960" marB="6096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30000"/>
                        </a:lnSpc>
                        <a:defRPr/>
                      </a:pPr>
                      <a:r>
                        <a:rPr lang="ko-KR" altLang="en-US" sz="1200" b="0" i="1" dirty="0" smtClean="0">
                          <a:solidFill>
                            <a:srgbClr val="FF0000"/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예</a:t>
                      </a:r>
                      <a:r>
                        <a:rPr lang="en-US" altLang="ko-KR" sz="1200" b="0" i="1" dirty="0" smtClean="0">
                          <a:solidFill>
                            <a:srgbClr val="FF0000"/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) </a:t>
                      </a:r>
                      <a:r>
                        <a:rPr lang="ko-KR" altLang="en-US" sz="1200" b="0" i="1" dirty="0" smtClean="0">
                          <a:solidFill>
                            <a:srgbClr val="FF0000"/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식품 </a:t>
                      </a:r>
                      <a:r>
                        <a:rPr lang="en-US" altLang="ko-KR" sz="1200" b="0" i="1" dirty="0" smtClean="0">
                          <a:solidFill>
                            <a:srgbClr val="FF0000"/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(</a:t>
                      </a:r>
                      <a:r>
                        <a:rPr lang="ko-KR" altLang="en-US" sz="1200" b="0" i="1" dirty="0" smtClean="0">
                          <a:solidFill>
                            <a:srgbClr val="FF0000"/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가공식품</a:t>
                      </a:r>
                      <a:r>
                        <a:rPr lang="en-US" altLang="ko-KR" sz="1200" b="0" i="1" dirty="0" smtClean="0">
                          <a:solidFill>
                            <a:srgbClr val="FF0000"/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)</a:t>
                      </a:r>
                      <a:endParaRPr lang="en-US" altLang="ko-KR" sz="1200" b="0" i="1" dirty="0" smtClean="0">
                        <a:solidFill>
                          <a:srgbClr val="FF0000"/>
                        </a:solidFill>
                        <a:latin typeface="HY견고딕"/>
                        <a:ea typeface="HY견고딕"/>
                      </a:endParaRPr>
                    </a:p>
                    <a:p>
                      <a:pPr algn="ctr" latinLnBrk="1">
                        <a:lnSpc>
                          <a:spcPct val="130000"/>
                        </a:lnSpc>
                        <a:defRPr/>
                      </a:pPr>
                      <a:r>
                        <a:rPr lang="en-US" altLang="ko-KR" sz="1200" b="0" i="1" dirty="0" smtClean="0">
                          <a:solidFill>
                            <a:srgbClr val="FF0000"/>
                          </a:solidFill>
                          <a:latin typeface="HY견고딕"/>
                          <a:ea typeface="HY견고딕"/>
                        </a:rPr>
                        <a:t>*</a:t>
                      </a:r>
                      <a:r>
                        <a:rPr lang="ko-KR" altLang="en-US" sz="1200" b="0" i="1" dirty="0" smtClean="0">
                          <a:solidFill>
                            <a:srgbClr val="FF0000"/>
                          </a:solidFill>
                          <a:latin typeface="HY견고딕"/>
                          <a:ea typeface="HY견고딕"/>
                        </a:rPr>
                        <a:t>신청서와 동일</a:t>
                      </a:r>
                      <a:endParaRPr lang="ko-KR" altLang="en-US" sz="1200" b="0" i="1" dirty="0">
                        <a:solidFill>
                          <a:srgbClr val="FF0000"/>
                        </a:solidFill>
                        <a:latin typeface="HY견고딕"/>
                        <a:ea typeface="HY견고딕"/>
                      </a:endParaRPr>
                    </a:p>
                  </a:txBody>
                  <a:tcPr marL="68580" marR="68580" marT="60960" marB="6096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30000"/>
                        </a:lnSpc>
                        <a:defRPr/>
                      </a:pPr>
                      <a:r>
                        <a:rPr lang="ko-KR" altLang="en-US" sz="1200" b="0" i="0" dirty="0" smtClean="0">
                          <a:solidFill>
                            <a:schemeClr val="tx1"/>
                          </a:solidFill>
                          <a:latin typeface="HY견고딕"/>
                          <a:ea typeface="HY견고딕"/>
                        </a:rPr>
                        <a:t>기업의 주된</a:t>
                      </a:r>
                      <a:endParaRPr lang="en-US" altLang="ko-KR" sz="1200" b="0" i="0" dirty="0" smtClean="0">
                        <a:solidFill>
                          <a:schemeClr val="tx1"/>
                        </a:solidFill>
                        <a:latin typeface="HY견고딕"/>
                        <a:ea typeface="HY견고딕"/>
                      </a:endParaRPr>
                    </a:p>
                    <a:p>
                      <a:pPr algn="ctr" latinLnBrk="1">
                        <a:lnSpc>
                          <a:spcPct val="130000"/>
                        </a:lnSpc>
                        <a:defRPr/>
                      </a:pPr>
                      <a:r>
                        <a:rPr lang="ko-KR" altLang="en-US" sz="1200" b="0" i="0" dirty="0" err="1" smtClean="0">
                          <a:solidFill>
                            <a:schemeClr val="tx1"/>
                          </a:solidFill>
                          <a:latin typeface="HY견고딕"/>
                          <a:ea typeface="HY견고딕"/>
                        </a:rPr>
                        <a:t>소셜미션</a:t>
                      </a:r>
                      <a:endParaRPr lang="en-US" altLang="ko-KR" sz="1200" b="0" i="0" dirty="0" smtClean="0">
                        <a:solidFill>
                          <a:schemeClr val="tx1"/>
                        </a:solidFill>
                        <a:latin typeface="HY견고딕"/>
                        <a:ea typeface="HY견고딕"/>
                      </a:endParaRPr>
                    </a:p>
                    <a:p>
                      <a:pPr algn="ctr" latinLnBrk="1">
                        <a:lnSpc>
                          <a:spcPct val="130000"/>
                        </a:lnSpc>
                        <a:defRPr/>
                      </a:pPr>
                      <a:r>
                        <a:rPr lang="en-US" altLang="ko-KR" sz="1200" b="0" i="0" dirty="0" smtClean="0">
                          <a:solidFill>
                            <a:schemeClr val="tx1"/>
                          </a:solidFill>
                          <a:latin typeface="HY견고딕"/>
                          <a:ea typeface="HY견고딕"/>
                        </a:rPr>
                        <a:t>(</a:t>
                      </a:r>
                      <a:r>
                        <a:rPr lang="ko-KR" altLang="en-US" sz="1200" b="0" i="0" dirty="0" err="1" smtClean="0">
                          <a:solidFill>
                            <a:schemeClr val="tx1"/>
                          </a:solidFill>
                          <a:latin typeface="HY견고딕"/>
                          <a:ea typeface="HY견고딕"/>
                        </a:rPr>
                        <a:t>사회적가치</a:t>
                      </a:r>
                      <a:r>
                        <a:rPr lang="en-US" altLang="ko-KR" sz="1200" b="0" i="0" dirty="0" smtClean="0">
                          <a:solidFill>
                            <a:schemeClr val="tx1"/>
                          </a:solidFill>
                          <a:latin typeface="HY견고딕"/>
                          <a:ea typeface="HY견고딕"/>
                        </a:rPr>
                        <a:t>)</a:t>
                      </a:r>
                      <a:endParaRPr lang="ko-KR" altLang="en-US" sz="1200" b="0" i="0" dirty="0">
                        <a:solidFill>
                          <a:schemeClr val="tx1"/>
                        </a:solidFill>
                        <a:latin typeface="HY견고딕"/>
                        <a:ea typeface="HY견고딕"/>
                      </a:endParaRPr>
                    </a:p>
                  </a:txBody>
                  <a:tcPr marL="68580" marR="68580" marT="60960" marB="60960" anchor="ctr"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200" b="0" i="1" dirty="0" smtClean="0">
                        <a:solidFill>
                          <a:srgbClr val="FF0000"/>
                        </a:solidFill>
                        <a:latin typeface="HY견고딕"/>
                        <a:ea typeface="HY견고딕"/>
                      </a:endParaRPr>
                    </a:p>
                  </a:txBody>
                  <a:tcPr marL="68580" marR="68580" marT="60960" marB="60960" anchor="ctr"/>
                </a:tc>
                <a:tc h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/>
                </a:tc>
              </a:tr>
              <a:tr h="667593">
                <a:tc rowSpan="3">
                  <a:txBody>
                    <a:bodyPr/>
                    <a:lstStyle/>
                    <a:p>
                      <a:pPr algn="ctr" latinLnBrk="1">
                        <a:lnSpc>
                          <a:spcPct val="130000"/>
                        </a:lnSpc>
                        <a:defRPr/>
                      </a:pPr>
                      <a:r>
                        <a:rPr lang="ko-KR" altLang="en-US" sz="1200" dirty="0">
                          <a:latin typeface="HY견고딕"/>
                          <a:ea typeface="HY견고딕"/>
                        </a:rPr>
                        <a:t>부스</a:t>
                      </a:r>
                    </a:p>
                    <a:p>
                      <a:pPr algn="ctr" latinLnBrk="1">
                        <a:lnSpc>
                          <a:spcPct val="130000"/>
                        </a:lnSpc>
                        <a:defRPr/>
                      </a:pPr>
                      <a:r>
                        <a:rPr lang="ko-KR" altLang="en-US" sz="1200" dirty="0">
                          <a:latin typeface="HY견고딕"/>
                          <a:ea typeface="HY견고딕"/>
                        </a:rPr>
                        <a:t>운영계획</a:t>
                      </a:r>
                      <a:endParaRPr lang="ko-KR" altLang="en-US" sz="1200" b="0" i="0" dirty="0">
                        <a:solidFill>
                          <a:schemeClr val="tx1"/>
                        </a:solidFill>
                        <a:latin typeface="HY견고딕"/>
                        <a:ea typeface="HY견고딕"/>
                      </a:endParaRPr>
                    </a:p>
                  </a:txBody>
                  <a:tcPr marL="68580" marR="68580" marT="60960" marB="6096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30000"/>
                        </a:lnSpc>
                        <a:defRPr/>
                      </a:pPr>
                      <a:r>
                        <a:rPr lang="ko-KR" altLang="en-US" sz="1200" dirty="0" smtClean="0">
                          <a:latin typeface="HY견고딕"/>
                          <a:ea typeface="HY견고딕"/>
                        </a:rPr>
                        <a:t>참가 제품 </a:t>
                      </a:r>
                      <a:r>
                        <a:rPr lang="ko-KR" altLang="en-US" sz="1200" dirty="0" smtClean="0">
                          <a:latin typeface="맑은 고딕"/>
                          <a:ea typeface="맑은 고딕"/>
                        </a:rPr>
                        <a:t>〮</a:t>
                      </a:r>
                      <a:r>
                        <a:rPr lang="ko-KR" altLang="en-US" sz="1200" dirty="0" smtClean="0">
                          <a:latin typeface="HY견고딕"/>
                          <a:ea typeface="HY견고딕"/>
                        </a:rPr>
                        <a:t>서비스</a:t>
                      </a:r>
                      <a:endParaRPr lang="en-US" altLang="ko-KR" sz="1200" b="0" i="0" dirty="0">
                        <a:solidFill>
                          <a:schemeClr val="tx1"/>
                        </a:solidFill>
                        <a:latin typeface="HY견고딕"/>
                        <a:ea typeface="HY견고딕"/>
                      </a:endParaRPr>
                    </a:p>
                  </a:txBody>
                  <a:tcPr marL="68580" marR="68580" marT="60960" marB="60960" anchor="ctr"/>
                </a:tc>
                <a:tc gridSpan="4">
                  <a:txBody>
                    <a:bodyPr/>
                    <a:lstStyle/>
                    <a:p>
                      <a:pPr marL="171450" indent="-171450" algn="l" latinLnBrk="1">
                        <a:lnSpc>
                          <a:spcPct val="130000"/>
                        </a:lnSpc>
                        <a:buFont typeface="Arial"/>
                        <a:buChar char="•"/>
                        <a:defRPr/>
                      </a:pPr>
                      <a:endParaRPr lang="ko-KR" altLang="en-US" sz="1200" dirty="0">
                        <a:solidFill>
                          <a:schemeClr val="tx1"/>
                        </a:solidFill>
                        <a:latin typeface="HY견고딕"/>
                        <a:ea typeface="HY견고딕"/>
                      </a:endParaRPr>
                    </a:p>
                  </a:txBody>
                  <a:tcPr marL="68580" marR="68580" marT="60960" marB="60960" anchor="ctr"/>
                </a:tc>
                <a:tc hMerge="1">
                  <a:txBody>
                    <a:bodyPr/>
                    <a:lstStyle/>
                    <a:p>
                      <a:pPr marL="0" indent="0" algn="l" latinLnBrk="1">
                        <a:lnSpc>
                          <a:spcPct val="130000"/>
                        </a:lnSpc>
                        <a:buFont typeface="Arial"/>
                        <a:buNone/>
                        <a:defRPr/>
                      </a:pPr>
                      <a:endParaRPr lang="en-US" altLang="ko-KR" sz="1200" b="0" i="0" baseline="0" dirty="0">
                        <a:solidFill>
                          <a:schemeClr val="tx1"/>
                        </a:solidFill>
                        <a:latin typeface="HY견고딕"/>
                        <a:ea typeface="HY견고딕"/>
                      </a:endParaRPr>
                    </a:p>
                  </a:txBody>
                  <a:tcPr marT="38100" marB="38100" anchor="ctr"/>
                </a:tc>
                <a:tc h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/>
                </a:tc>
              </a:tr>
              <a:tr h="3081203">
                <a:tc vMerge="1">
                  <a:txBody>
                    <a:bodyPr/>
                    <a:lstStyle/>
                    <a:p>
                      <a:pPr algn="ctr" latinLnBrk="1">
                        <a:defRPr/>
                      </a:pPr>
                      <a:endParaRPr lang="ko-KR" altLang="en-US" sz="1600">
                        <a:latin typeface="HY견고딕"/>
                        <a:ea typeface="HY견고딕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30000"/>
                        </a:lnSpc>
                        <a:defRPr/>
                      </a:pPr>
                      <a:r>
                        <a:rPr lang="ko-KR" altLang="en-US" sz="1200" b="0" i="0" dirty="0" err="1" smtClean="0">
                          <a:solidFill>
                            <a:schemeClr val="tx1"/>
                          </a:solidFill>
                          <a:latin typeface="HY견고딕"/>
                          <a:ea typeface="HY견고딕"/>
                        </a:rPr>
                        <a:t>사회적경제기업</a:t>
                      </a:r>
                      <a:r>
                        <a:rPr lang="ko-KR" altLang="en-US" sz="1200" b="0" i="0" dirty="0" smtClean="0">
                          <a:solidFill>
                            <a:schemeClr val="tx1"/>
                          </a:solidFill>
                          <a:latin typeface="HY견고딕"/>
                          <a:ea typeface="HY견고딕"/>
                        </a:rPr>
                        <a:t> 설립 목적 </a:t>
                      </a:r>
                      <a:endParaRPr lang="en-US" altLang="ko-KR" sz="1200" b="0" i="0" dirty="0" smtClean="0">
                        <a:solidFill>
                          <a:schemeClr val="tx1"/>
                        </a:solidFill>
                        <a:latin typeface="HY견고딕"/>
                        <a:ea typeface="HY견고딕"/>
                      </a:endParaRPr>
                    </a:p>
                    <a:p>
                      <a:pPr algn="ctr" latinLnBrk="1">
                        <a:lnSpc>
                          <a:spcPct val="130000"/>
                        </a:lnSpc>
                        <a:defRPr/>
                      </a:pPr>
                      <a:r>
                        <a:rPr lang="en-US" altLang="ko-KR" sz="1200" b="0" i="0" dirty="0" smtClean="0">
                          <a:solidFill>
                            <a:schemeClr val="tx1"/>
                          </a:solidFill>
                          <a:latin typeface="HY견고딕"/>
                          <a:ea typeface="HY견고딕"/>
                        </a:rPr>
                        <a:t>&amp;</a:t>
                      </a:r>
                    </a:p>
                    <a:p>
                      <a:pPr algn="ctr" latinLnBrk="1">
                        <a:lnSpc>
                          <a:spcPct val="130000"/>
                        </a:lnSpc>
                        <a:defRPr/>
                      </a:pPr>
                      <a:r>
                        <a:rPr lang="ko-KR" altLang="en-US" sz="1200" b="0" i="0" dirty="0" smtClean="0">
                          <a:solidFill>
                            <a:schemeClr val="tx1"/>
                          </a:solidFill>
                          <a:latin typeface="HY견고딕"/>
                          <a:ea typeface="HY견고딕"/>
                        </a:rPr>
                        <a:t>부스 </a:t>
                      </a:r>
                      <a:r>
                        <a:rPr lang="ko-KR" altLang="en-US" sz="1200" b="0" i="0" dirty="0" smtClean="0">
                          <a:solidFill>
                            <a:schemeClr val="tx1"/>
                          </a:solidFill>
                          <a:latin typeface="HY견고딕"/>
                          <a:ea typeface="HY견고딕"/>
                        </a:rPr>
                        <a:t>운영 방안</a:t>
                      </a:r>
                      <a:endParaRPr lang="en-US" altLang="ko-KR" sz="1200" b="0" i="0" dirty="0">
                        <a:solidFill>
                          <a:schemeClr val="tx1"/>
                        </a:solidFill>
                        <a:latin typeface="HY견고딕"/>
                        <a:ea typeface="HY견고딕"/>
                      </a:endParaRPr>
                    </a:p>
                  </a:txBody>
                  <a:tcPr marL="68580" marR="68580" marT="60960" marB="60960" anchor="ctr"/>
                </a:tc>
                <a:tc gridSpan="4">
                  <a:txBody>
                    <a:bodyPr/>
                    <a:lstStyle/>
                    <a:p>
                      <a:pPr marL="171450" indent="-171450" algn="l" latinLnBrk="1">
                        <a:lnSpc>
                          <a:spcPct val="130000"/>
                        </a:lnSpc>
                        <a:buFont typeface="Arial"/>
                        <a:buChar char="•"/>
                        <a:defRPr/>
                      </a:pPr>
                      <a:endParaRPr lang="ko-KR" altLang="en-US" sz="1200" dirty="0">
                        <a:solidFill>
                          <a:schemeClr val="tx1"/>
                        </a:solidFill>
                        <a:latin typeface="HY견고딕"/>
                        <a:ea typeface="HY견고딕"/>
                      </a:endParaRPr>
                    </a:p>
                  </a:txBody>
                  <a:tcPr marL="68580" marR="68580" marT="60960" marB="60960" anchor="ctr"/>
                </a:tc>
                <a:tc hMerge="1">
                  <a:txBody>
                    <a:bodyPr/>
                    <a:lstStyle/>
                    <a:p>
                      <a:pPr marL="0" indent="0" algn="l" latinLnBrk="1">
                        <a:lnSpc>
                          <a:spcPct val="130000"/>
                        </a:lnSpc>
                        <a:buFont typeface="Arial"/>
                        <a:buNone/>
                        <a:defRPr/>
                      </a:pPr>
                      <a:endParaRPr lang="en-US" altLang="ko-KR" sz="1200" b="0" i="0" baseline="0">
                        <a:solidFill>
                          <a:schemeClr val="tx1"/>
                        </a:solidFill>
                        <a:latin typeface="HY견고딕"/>
                        <a:ea typeface="HY견고딕"/>
                      </a:endParaRPr>
                    </a:p>
                  </a:txBody>
                  <a:tcPr marT="38100" marB="38100" anchor="ctr"/>
                </a:tc>
                <a:tc h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/>
                </a:tc>
              </a:tr>
              <a:tr h="295232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30000"/>
                        </a:lnSpc>
                        <a:defRPr/>
                      </a:pPr>
                      <a:r>
                        <a:rPr lang="ko-KR" altLang="en-US" sz="1200" b="0" i="0" dirty="0" smtClean="0">
                          <a:solidFill>
                            <a:schemeClr val="tx1"/>
                          </a:solidFill>
                          <a:latin typeface="HY견고딕"/>
                          <a:ea typeface="HY견고딕"/>
                        </a:rPr>
                        <a:t>제품사진</a:t>
                      </a:r>
                      <a:endParaRPr lang="en-US" altLang="ko-KR" sz="1200" b="0" i="0" dirty="0" smtClean="0">
                        <a:solidFill>
                          <a:schemeClr val="tx1"/>
                        </a:solidFill>
                        <a:latin typeface="HY견고딕"/>
                        <a:ea typeface="HY견고딕"/>
                      </a:endParaRPr>
                    </a:p>
                    <a:p>
                      <a:pPr algn="ctr" latinLnBrk="1">
                        <a:lnSpc>
                          <a:spcPct val="130000"/>
                        </a:lnSpc>
                        <a:defRPr/>
                      </a:pPr>
                      <a:r>
                        <a:rPr lang="en-US" altLang="ko-KR" sz="1200" b="0" i="0" dirty="0" smtClean="0">
                          <a:solidFill>
                            <a:schemeClr val="tx1"/>
                          </a:solidFill>
                          <a:latin typeface="HY견고딕"/>
                          <a:ea typeface="HY견고딕"/>
                        </a:rPr>
                        <a:t>(2</a:t>
                      </a:r>
                      <a:r>
                        <a:rPr lang="ko-KR" altLang="en-US" sz="1200" b="0" i="0" dirty="0" smtClean="0">
                          <a:solidFill>
                            <a:schemeClr val="tx1"/>
                          </a:solidFill>
                          <a:latin typeface="HY견고딕"/>
                          <a:ea typeface="HY견고딕"/>
                        </a:rPr>
                        <a:t>매 이상</a:t>
                      </a:r>
                      <a:r>
                        <a:rPr lang="en-US" altLang="ko-KR" sz="1200" b="0" i="0" dirty="0" smtClean="0">
                          <a:solidFill>
                            <a:schemeClr val="tx1"/>
                          </a:solidFill>
                          <a:latin typeface="HY견고딕"/>
                          <a:ea typeface="HY견고딕"/>
                        </a:rPr>
                        <a:t>)</a:t>
                      </a:r>
                    </a:p>
                    <a:p>
                      <a:pPr algn="ctr" latinLnBrk="1">
                        <a:lnSpc>
                          <a:spcPct val="130000"/>
                        </a:lnSpc>
                        <a:defRPr/>
                      </a:pPr>
                      <a:r>
                        <a:rPr lang="en-US" altLang="ko-KR" sz="1200" b="0" i="0" dirty="0" smtClean="0">
                          <a:solidFill>
                            <a:schemeClr val="tx1"/>
                          </a:solidFill>
                          <a:latin typeface="HY견고딕"/>
                          <a:ea typeface="HY견고딕"/>
                        </a:rPr>
                        <a:t>*</a:t>
                      </a:r>
                      <a:r>
                        <a:rPr lang="ko-KR" altLang="en-US" sz="1200" b="0" i="0" dirty="0" smtClean="0">
                          <a:solidFill>
                            <a:schemeClr val="tx1"/>
                          </a:solidFill>
                          <a:latin typeface="HY견고딕"/>
                          <a:ea typeface="HY견고딕"/>
                        </a:rPr>
                        <a:t>온라인 </a:t>
                      </a:r>
                      <a:endParaRPr lang="en-US" altLang="ko-KR" sz="1200" b="0" i="0" dirty="0" smtClean="0">
                        <a:solidFill>
                          <a:schemeClr val="tx1"/>
                        </a:solidFill>
                        <a:latin typeface="HY견고딕"/>
                        <a:ea typeface="HY견고딕"/>
                      </a:endParaRPr>
                    </a:p>
                    <a:p>
                      <a:pPr algn="ctr" latinLnBrk="1">
                        <a:lnSpc>
                          <a:spcPct val="130000"/>
                        </a:lnSpc>
                        <a:defRPr/>
                      </a:pPr>
                      <a:r>
                        <a:rPr lang="ko-KR" altLang="en-US" sz="1200" b="0" i="0" dirty="0" smtClean="0">
                          <a:solidFill>
                            <a:schemeClr val="tx1"/>
                          </a:solidFill>
                          <a:latin typeface="HY견고딕"/>
                          <a:ea typeface="HY견고딕"/>
                        </a:rPr>
                        <a:t>게시 예정</a:t>
                      </a:r>
                      <a:endParaRPr lang="en-US" altLang="ko-KR" sz="1200" b="0" i="0" dirty="0">
                        <a:solidFill>
                          <a:schemeClr val="tx1"/>
                        </a:solidFill>
                        <a:latin typeface="HY견고딕"/>
                        <a:ea typeface="HY견고딕"/>
                      </a:endParaRPr>
                    </a:p>
                  </a:txBody>
                  <a:tcPr marL="68580" marR="68580" marT="60960" marB="60960" anchor="ctr"/>
                </a:tc>
                <a:tc gridSpan="4">
                  <a:txBody>
                    <a:bodyPr/>
                    <a:lstStyle/>
                    <a:p>
                      <a:pPr marL="171450" indent="-171450" algn="l" latinLnBrk="1">
                        <a:lnSpc>
                          <a:spcPct val="130000"/>
                        </a:lnSpc>
                        <a:buFont typeface="Arial"/>
                        <a:buChar char="•"/>
                        <a:defRPr/>
                      </a:pPr>
                      <a:endParaRPr lang="ko-KR" altLang="en-US" sz="1200" dirty="0">
                        <a:solidFill>
                          <a:schemeClr val="tx1"/>
                        </a:solidFill>
                        <a:latin typeface="HY견고딕"/>
                        <a:ea typeface="HY견고딕"/>
                      </a:endParaRPr>
                    </a:p>
                  </a:txBody>
                  <a:tcPr marL="68580" marR="68580" marT="60960" marB="60960"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912835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56</Words>
  <Application>Microsoft Office PowerPoint</Application>
  <PresentationFormat>화면 슬라이드 쇼(4:3)</PresentationFormat>
  <Paragraphs>21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KOSEA</dc:creator>
  <cp:lastModifiedBy>KOSEA</cp:lastModifiedBy>
  <cp:revision>14</cp:revision>
  <dcterms:created xsi:type="dcterms:W3CDTF">2022-05-06T04:41:38Z</dcterms:created>
  <dcterms:modified xsi:type="dcterms:W3CDTF">2023-04-24T09:14:47Z</dcterms:modified>
</cp:coreProperties>
</file>