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1" r:id="rId2"/>
    <p:sldId id="260" r:id="rId3"/>
    <p:sldId id="257" r:id="rId4"/>
  </p:sldIdLst>
  <p:sldSz cx="8120063" cy="10826750" type="B4ISO"/>
  <p:notesSz cx="6858000" cy="9144000"/>
  <p:defaultTextStyle>
    <a:defPPr>
      <a:defRPr lang="ko-KR"/>
    </a:defPPr>
    <a:lvl1pPr marL="0" algn="l" defTabSz="1033455" rtl="0" eaLnBrk="1" latinLnBrk="1" hangingPunct="1">
      <a:defRPr sz="2034" kern="1200">
        <a:solidFill>
          <a:schemeClr val="tx1"/>
        </a:solidFill>
        <a:latin typeface="+mn-lt"/>
        <a:ea typeface="+mn-ea"/>
        <a:cs typeface="+mn-cs"/>
      </a:defRPr>
    </a:lvl1pPr>
    <a:lvl2pPr marL="516727" algn="l" defTabSz="1033455" rtl="0" eaLnBrk="1" latinLnBrk="1" hangingPunct="1">
      <a:defRPr sz="2034" kern="1200">
        <a:solidFill>
          <a:schemeClr val="tx1"/>
        </a:solidFill>
        <a:latin typeface="+mn-lt"/>
        <a:ea typeface="+mn-ea"/>
        <a:cs typeface="+mn-cs"/>
      </a:defRPr>
    </a:lvl2pPr>
    <a:lvl3pPr marL="1033455" algn="l" defTabSz="1033455" rtl="0" eaLnBrk="1" latinLnBrk="1" hangingPunct="1">
      <a:defRPr sz="2034" kern="1200">
        <a:solidFill>
          <a:schemeClr val="tx1"/>
        </a:solidFill>
        <a:latin typeface="+mn-lt"/>
        <a:ea typeface="+mn-ea"/>
        <a:cs typeface="+mn-cs"/>
      </a:defRPr>
    </a:lvl3pPr>
    <a:lvl4pPr marL="1550182" algn="l" defTabSz="1033455" rtl="0" eaLnBrk="1" latinLnBrk="1" hangingPunct="1">
      <a:defRPr sz="2034" kern="1200">
        <a:solidFill>
          <a:schemeClr val="tx1"/>
        </a:solidFill>
        <a:latin typeface="+mn-lt"/>
        <a:ea typeface="+mn-ea"/>
        <a:cs typeface="+mn-cs"/>
      </a:defRPr>
    </a:lvl4pPr>
    <a:lvl5pPr marL="2066910" algn="l" defTabSz="1033455" rtl="0" eaLnBrk="1" latinLnBrk="1" hangingPunct="1">
      <a:defRPr sz="2034" kern="1200">
        <a:solidFill>
          <a:schemeClr val="tx1"/>
        </a:solidFill>
        <a:latin typeface="+mn-lt"/>
        <a:ea typeface="+mn-ea"/>
        <a:cs typeface="+mn-cs"/>
      </a:defRPr>
    </a:lvl5pPr>
    <a:lvl6pPr marL="2583637" algn="l" defTabSz="1033455" rtl="0" eaLnBrk="1" latinLnBrk="1" hangingPunct="1">
      <a:defRPr sz="2034" kern="1200">
        <a:solidFill>
          <a:schemeClr val="tx1"/>
        </a:solidFill>
        <a:latin typeface="+mn-lt"/>
        <a:ea typeface="+mn-ea"/>
        <a:cs typeface="+mn-cs"/>
      </a:defRPr>
    </a:lvl6pPr>
    <a:lvl7pPr marL="3100365" algn="l" defTabSz="1033455" rtl="0" eaLnBrk="1" latinLnBrk="1" hangingPunct="1">
      <a:defRPr sz="2034" kern="1200">
        <a:solidFill>
          <a:schemeClr val="tx1"/>
        </a:solidFill>
        <a:latin typeface="+mn-lt"/>
        <a:ea typeface="+mn-ea"/>
        <a:cs typeface="+mn-cs"/>
      </a:defRPr>
    </a:lvl7pPr>
    <a:lvl8pPr marL="3617092" algn="l" defTabSz="1033455" rtl="0" eaLnBrk="1" latinLnBrk="1" hangingPunct="1">
      <a:defRPr sz="2034" kern="1200">
        <a:solidFill>
          <a:schemeClr val="tx1"/>
        </a:solidFill>
        <a:latin typeface="+mn-lt"/>
        <a:ea typeface="+mn-ea"/>
        <a:cs typeface="+mn-cs"/>
      </a:defRPr>
    </a:lvl8pPr>
    <a:lvl9pPr marL="4133820" algn="l" defTabSz="1033455" rtl="0" eaLnBrk="1" latinLnBrk="1" hangingPunct="1">
      <a:defRPr sz="203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8841"/>
    <a:srgbClr val="E01A35"/>
    <a:srgbClr val="FFDE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6" autoAdjust="0"/>
    <p:restoredTop sz="94660"/>
  </p:normalViewPr>
  <p:slideViewPr>
    <p:cSldViewPr snapToGrid="0">
      <p:cViewPr varScale="1">
        <p:scale>
          <a:sx n="52" d="100"/>
          <a:sy n="52" d="100"/>
        </p:scale>
        <p:origin x="190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005" y="1771879"/>
            <a:ext cx="6902054" cy="3769313"/>
          </a:xfrm>
        </p:spPr>
        <p:txBody>
          <a:bodyPr anchor="b"/>
          <a:lstStyle>
            <a:lvl1pPr algn="ctr">
              <a:defRPr sz="5328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5008" y="5686551"/>
            <a:ext cx="6090047" cy="2613958"/>
          </a:xfrm>
        </p:spPr>
        <p:txBody>
          <a:bodyPr/>
          <a:lstStyle>
            <a:lvl1pPr marL="0" indent="0" algn="ctr">
              <a:buNone/>
              <a:defRPr sz="2131"/>
            </a:lvl1pPr>
            <a:lvl2pPr marL="405994" indent="0" algn="ctr">
              <a:buNone/>
              <a:defRPr sz="1776"/>
            </a:lvl2pPr>
            <a:lvl3pPr marL="811987" indent="0" algn="ctr">
              <a:buNone/>
              <a:defRPr sz="1598"/>
            </a:lvl3pPr>
            <a:lvl4pPr marL="1217981" indent="0" algn="ctr">
              <a:buNone/>
              <a:defRPr sz="1421"/>
            </a:lvl4pPr>
            <a:lvl5pPr marL="1623974" indent="0" algn="ctr">
              <a:buNone/>
              <a:defRPr sz="1421"/>
            </a:lvl5pPr>
            <a:lvl6pPr marL="2029968" indent="0" algn="ctr">
              <a:buNone/>
              <a:defRPr sz="1421"/>
            </a:lvl6pPr>
            <a:lvl7pPr marL="2435962" indent="0" algn="ctr">
              <a:buNone/>
              <a:defRPr sz="1421"/>
            </a:lvl7pPr>
            <a:lvl8pPr marL="2841955" indent="0" algn="ctr">
              <a:buNone/>
              <a:defRPr sz="1421"/>
            </a:lvl8pPr>
            <a:lvl9pPr marL="3247949" indent="0" algn="ctr">
              <a:buNone/>
              <a:defRPr sz="1421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CF3D-AD54-4270-A354-64DCF57B9BBC}" type="datetimeFigureOut">
              <a:rPr lang="ko-KR" altLang="en-US" smtClean="0"/>
              <a:t>2023-03-06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4B4E2-085B-4713-9CAD-E31911043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3004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CF3D-AD54-4270-A354-64DCF57B9BBC}" type="datetimeFigureOut">
              <a:rPr lang="ko-KR" altLang="en-US" smtClean="0"/>
              <a:t>2023-03-06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4B4E2-085B-4713-9CAD-E31911043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96197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10920" y="576424"/>
            <a:ext cx="1750889" cy="9175170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58255" y="576424"/>
            <a:ext cx="5151165" cy="917517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CF3D-AD54-4270-A354-64DCF57B9BBC}" type="datetimeFigureOut">
              <a:rPr lang="ko-KR" altLang="en-US" smtClean="0"/>
              <a:t>2023-03-06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4B4E2-085B-4713-9CAD-E31911043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5187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CF3D-AD54-4270-A354-64DCF57B9BBC}" type="datetimeFigureOut">
              <a:rPr lang="ko-KR" altLang="en-US" smtClean="0"/>
              <a:t>2023-03-06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4B4E2-085B-4713-9CAD-E31911043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96938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4026" y="2699172"/>
            <a:ext cx="7003554" cy="4503626"/>
          </a:xfrm>
        </p:spPr>
        <p:txBody>
          <a:bodyPr anchor="b"/>
          <a:lstStyle>
            <a:lvl1pPr>
              <a:defRPr sz="5328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4026" y="7245404"/>
            <a:ext cx="7003554" cy="2368351"/>
          </a:xfrm>
        </p:spPr>
        <p:txBody>
          <a:bodyPr/>
          <a:lstStyle>
            <a:lvl1pPr marL="0" indent="0">
              <a:buNone/>
              <a:defRPr sz="2131">
                <a:solidFill>
                  <a:schemeClr val="tx1"/>
                </a:solidFill>
              </a:defRPr>
            </a:lvl1pPr>
            <a:lvl2pPr marL="405994" indent="0">
              <a:buNone/>
              <a:defRPr sz="1776">
                <a:solidFill>
                  <a:schemeClr val="tx1">
                    <a:tint val="75000"/>
                  </a:schemeClr>
                </a:solidFill>
              </a:defRPr>
            </a:lvl2pPr>
            <a:lvl3pPr marL="811987" indent="0">
              <a:buNone/>
              <a:defRPr sz="1598">
                <a:solidFill>
                  <a:schemeClr val="tx1">
                    <a:tint val="75000"/>
                  </a:schemeClr>
                </a:solidFill>
              </a:defRPr>
            </a:lvl3pPr>
            <a:lvl4pPr marL="1217981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4pPr>
            <a:lvl5pPr marL="1623974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5pPr>
            <a:lvl6pPr marL="2029968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6pPr>
            <a:lvl7pPr marL="2435962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7pPr>
            <a:lvl8pPr marL="2841955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8pPr>
            <a:lvl9pPr marL="3247949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CF3D-AD54-4270-A354-64DCF57B9BBC}" type="datetimeFigureOut">
              <a:rPr lang="ko-KR" altLang="en-US" smtClean="0"/>
              <a:t>2023-03-06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4B4E2-085B-4713-9CAD-E31911043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2856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58254" y="2882121"/>
            <a:ext cx="3451027" cy="686947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0782" y="2882121"/>
            <a:ext cx="3451027" cy="686947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CF3D-AD54-4270-A354-64DCF57B9BBC}" type="datetimeFigureOut">
              <a:rPr lang="ko-KR" altLang="en-US" smtClean="0"/>
              <a:t>2023-03-06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4B4E2-085B-4713-9CAD-E31911043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9431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312" y="576427"/>
            <a:ext cx="7003554" cy="2092671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9313" y="2654058"/>
            <a:ext cx="3435167" cy="1300713"/>
          </a:xfrm>
        </p:spPr>
        <p:txBody>
          <a:bodyPr anchor="b"/>
          <a:lstStyle>
            <a:lvl1pPr marL="0" indent="0">
              <a:buNone/>
              <a:defRPr sz="2131" b="1"/>
            </a:lvl1pPr>
            <a:lvl2pPr marL="405994" indent="0">
              <a:buNone/>
              <a:defRPr sz="1776" b="1"/>
            </a:lvl2pPr>
            <a:lvl3pPr marL="811987" indent="0">
              <a:buNone/>
              <a:defRPr sz="1598" b="1"/>
            </a:lvl3pPr>
            <a:lvl4pPr marL="1217981" indent="0">
              <a:buNone/>
              <a:defRPr sz="1421" b="1"/>
            </a:lvl4pPr>
            <a:lvl5pPr marL="1623974" indent="0">
              <a:buNone/>
              <a:defRPr sz="1421" b="1"/>
            </a:lvl5pPr>
            <a:lvl6pPr marL="2029968" indent="0">
              <a:buNone/>
              <a:defRPr sz="1421" b="1"/>
            </a:lvl6pPr>
            <a:lvl7pPr marL="2435962" indent="0">
              <a:buNone/>
              <a:defRPr sz="1421" b="1"/>
            </a:lvl7pPr>
            <a:lvl8pPr marL="2841955" indent="0">
              <a:buNone/>
              <a:defRPr sz="1421" b="1"/>
            </a:lvl8pPr>
            <a:lvl9pPr marL="3247949" indent="0">
              <a:buNone/>
              <a:defRPr sz="1421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313" y="3954771"/>
            <a:ext cx="3435167" cy="581687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10783" y="2654058"/>
            <a:ext cx="3452084" cy="1300713"/>
          </a:xfrm>
        </p:spPr>
        <p:txBody>
          <a:bodyPr anchor="b"/>
          <a:lstStyle>
            <a:lvl1pPr marL="0" indent="0">
              <a:buNone/>
              <a:defRPr sz="2131" b="1"/>
            </a:lvl1pPr>
            <a:lvl2pPr marL="405994" indent="0">
              <a:buNone/>
              <a:defRPr sz="1776" b="1"/>
            </a:lvl2pPr>
            <a:lvl3pPr marL="811987" indent="0">
              <a:buNone/>
              <a:defRPr sz="1598" b="1"/>
            </a:lvl3pPr>
            <a:lvl4pPr marL="1217981" indent="0">
              <a:buNone/>
              <a:defRPr sz="1421" b="1"/>
            </a:lvl4pPr>
            <a:lvl5pPr marL="1623974" indent="0">
              <a:buNone/>
              <a:defRPr sz="1421" b="1"/>
            </a:lvl5pPr>
            <a:lvl6pPr marL="2029968" indent="0">
              <a:buNone/>
              <a:defRPr sz="1421" b="1"/>
            </a:lvl6pPr>
            <a:lvl7pPr marL="2435962" indent="0">
              <a:buNone/>
              <a:defRPr sz="1421" b="1"/>
            </a:lvl7pPr>
            <a:lvl8pPr marL="2841955" indent="0">
              <a:buNone/>
              <a:defRPr sz="1421" b="1"/>
            </a:lvl8pPr>
            <a:lvl9pPr marL="3247949" indent="0">
              <a:buNone/>
              <a:defRPr sz="1421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10783" y="3954771"/>
            <a:ext cx="3452084" cy="581687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CF3D-AD54-4270-A354-64DCF57B9BBC}" type="datetimeFigureOut">
              <a:rPr lang="ko-KR" altLang="en-US" smtClean="0"/>
              <a:t>2023-03-06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4B4E2-085B-4713-9CAD-E31911043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6686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CF3D-AD54-4270-A354-64DCF57B9BBC}" type="datetimeFigureOut">
              <a:rPr lang="ko-KR" altLang="en-US" smtClean="0"/>
              <a:t>2023-03-06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4B4E2-085B-4713-9CAD-E31911043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31002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CF3D-AD54-4270-A354-64DCF57B9BBC}" type="datetimeFigureOut">
              <a:rPr lang="ko-KR" altLang="en-US" smtClean="0"/>
              <a:t>2023-03-06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4B4E2-085B-4713-9CAD-E31911043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0061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312" y="721783"/>
            <a:ext cx="2618932" cy="2526242"/>
          </a:xfrm>
        </p:spPr>
        <p:txBody>
          <a:bodyPr anchor="b"/>
          <a:lstStyle>
            <a:lvl1pPr>
              <a:defRPr sz="2842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2084" y="1558854"/>
            <a:ext cx="4110782" cy="7694010"/>
          </a:xfrm>
        </p:spPr>
        <p:txBody>
          <a:bodyPr/>
          <a:lstStyle>
            <a:lvl1pPr>
              <a:defRPr sz="2842"/>
            </a:lvl1pPr>
            <a:lvl2pPr>
              <a:defRPr sz="2486"/>
            </a:lvl2pPr>
            <a:lvl3pPr>
              <a:defRPr sz="2131"/>
            </a:lvl3pPr>
            <a:lvl4pPr>
              <a:defRPr sz="1776"/>
            </a:lvl4pPr>
            <a:lvl5pPr>
              <a:defRPr sz="1776"/>
            </a:lvl5pPr>
            <a:lvl6pPr>
              <a:defRPr sz="1776"/>
            </a:lvl6pPr>
            <a:lvl7pPr>
              <a:defRPr sz="1776"/>
            </a:lvl7pPr>
            <a:lvl8pPr>
              <a:defRPr sz="1776"/>
            </a:lvl8pPr>
            <a:lvl9pPr>
              <a:defRPr sz="1776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9312" y="3248025"/>
            <a:ext cx="2618932" cy="6017368"/>
          </a:xfrm>
        </p:spPr>
        <p:txBody>
          <a:bodyPr/>
          <a:lstStyle>
            <a:lvl1pPr marL="0" indent="0">
              <a:buNone/>
              <a:defRPr sz="1421"/>
            </a:lvl1pPr>
            <a:lvl2pPr marL="405994" indent="0">
              <a:buNone/>
              <a:defRPr sz="1243"/>
            </a:lvl2pPr>
            <a:lvl3pPr marL="811987" indent="0">
              <a:buNone/>
              <a:defRPr sz="1066"/>
            </a:lvl3pPr>
            <a:lvl4pPr marL="1217981" indent="0">
              <a:buNone/>
              <a:defRPr sz="888"/>
            </a:lvl4pPr>
            <a:lvl5pPr marL="1623974" indent="0">
              <a:buNone/>
              <a:defRPr sz="888"/>
            </a:lvl5pPr>
            <a:lvl6pPr marL="2029968" indent="0">
              <a:buNone/>
              <a:defRPr sz="888"/>
            </a:lvl6pPr>
            <a:lvl7pPr marL="2435962" indent="0">
              <a:buNone/>
              <a:defRPr sz="888"/>
            </a:lvl7pPr>
            <a:lvl8pPr marL="2841955" indent="0">
              <a:buNone/>
              <a:defRPr sz="888"/>
            </a:lvl8pPr>
            <a:lvl9pPr marL="3247949" indent="0">
              <a:buNone/>
              <a:defRPr sz="888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CF3D-AD54-4270-A354-64DCF57B9BBC}" type="datetimeFigureOut">
              <a:rPr lang="ko-KR" altLang="en-US" smtClean="0"/>
              <a:t>2023-03-06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4B4E2-085B-4713-9CAD-E31911043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0659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312" y="721783"/>
            <a:ext cx="2618932" cy="2526242"/>
          </a:xfrm>
        </p:spPr>
        <p:txBody>
          <a:bodyPr anchor="b"/>
          <a:lstStyle>
            <a:lvl1pPr>
              <a:defRPr sz="2842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52084" y="1558854"/>
            <a:ext cx="4110782" cy="7694010"/>
          </a:xfrm>
        </p:spPr>
        <p:txBody>
          <a:bodyPr anchor="t"/>
          <a:lstStyle>
            <a:lvl1pPr marL="0" indent="0">
              <a:buNone/>
              <a:defRPr sz="2842"/>
            </a:lvl1pPr>
            <a:lvl2pPr marL="405994" indent="0">
              <a:buNone/>
              <a:defRPr sz="2486"/>
            </a:lvl2pPr>
            <a:lvl3pPr marL="811987" indent="0">
              <a:buNone/>
              <a:defRPr sz="2131"/>
            </a:lvl3pPr>
            <a:lvl4pPr marL="1217981" indent="0">
              <a:buNone/>
              <a:defRPr sz="1776"/>
            </a:lvl4pPr>
            <a:lvl5pPr marL="1623974" indent="0">
              <a:buNone/>
              <a:defRPr sz="1776"/>
            </a:lvl5pPr>
            <a:lvl6pPr marL="2029968" indent="0">
              <a:buNone/>
              <a:defRPr sz="1776"/>
            </a:lvl6pPr>
            <a:lvl7pPr marL="2435962" indent="0">
              <a:buNone/>
              <a:defRPr sz="1776"/>
            </a:lvl7pPr>
            <a:lvl8pPr marL="2841955" indent="0">
              <a:buNone/>
              <a:defRPr sz="1776"/>
            </a:lvl8pPr>
            <a:lvl9pPr marL="3247949" indent="0">
              <a:buNone/>
              <a:defRPr sz="1776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9312" y="3248025"/>
            <a:ext cx="2618932" cy="6017368"/>
          </a:xfrm>
        </p:spPr>
        <p:txBody>
          <a:bodyPr/>
          <a:lstStyle>
            <a:lvl1pPr marL="0" indent="0">
              <a:buNone/>
              <a:defRPr sz="1421"/>
            </a:lvl1pPr>
            <a:lvl2pPr marL="405994" indent="0">
              <a:buNone/>
              <a:defRPr sz="1243"/>
            </a:lvl2pPr>
            <a:lvl3pPr marL="811987" indent="0">
              <a:buNone/>
              <a:defRPr sz="1066"/>
            </a:lvl3pPr>
            <a:lvl4pPr marL="1217981" indent="0">
              <a:buNone/>
              <a:defRPr sz="888"/>
            </a:lvl4pPr>
            <a:lvl5pPr marL="1623974" indent="0">
              <a:buNone/>
              <a:defRPr sz="888"/>
            </a:lvl5pPr>
            <a:lvl6pPr marL="2029968" indent="0">
              <a:buNone/>
              <a:defRPr sz="888"/>
            </a:lvl6pPr>
            <a:lvl7pPr marL="2435962" indent="0">
              <a:buNone/>
              <a:defRPr sz="888"/>
            </a:lvl7pPr>
            <a:lvl8pPr marL="2841955" indent="0">
              <a:buNone/>
              <a:defRPr sz="888"/>
            </a:lvl8pPr>
            <a:lvl9pPr marL="3247949" indent="0">
              <a:buNone/>
              <a:defRPr sz="888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CF3D-AD54-4270-A354-64DCF57B9BBC}" type="datetimeFigureOut">
              <a:rPr lang="ko-KR" altLang="en-US" smtClean="0"/>
              <a:t>2023-03-06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4B4E2-085B-4713-9CAD-E31911043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70671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58255" y="576427"/>
            <a:ext cx="7003554" cy="20926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8255" y="2882121"/>
            <a:ext cx="7003554" cy="68694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8254" y="10034796"/>
            <a:ext cx="1827014" cy="57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ACF3D-AD54-4270-A354-64DCF57B9BBC}" type="datetimeFigureOut">
              <a:rPr lang="ko-KR" altLang="en-US" smtClean="0"/>
              <a:t>2023-03-06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89771" y="10034796"/>
            <a:ext cx="2740521" cy="57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34795" y="10034796"/>
            <a:ext cx="1827014" cy="57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C4B4E2-085B-4713-9CAD-E31911043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27353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811987" rtl="0" eaLnBrk="1" latinLnBrk="1" hangingPunct="1">
        <a:lnSpc>
          <a:spcPct val="90000"/>
        </a:lnSpc>
        <a:spcBef>
          <a:spcPct val="0"/>
        </a:spcBef>
        <a:buNone/>
        <a:defRPr sz="390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2997" indent="-202997" algn="l" defTabSz="811987" rtl="0" eaLnBrk="1" latinLnBrk="1" hangingPunct="1">
        <a:lnSpc>
          <a:spcPct val="90000"/>
        </a:lnSpc>
        <a:spcBef>
          <a:spcPts val="888"/>
        </a:spcBef>
        <a:buFont typeface="Arial" panose="020B0604020202020204" pitchFamily="34" charset="0"/>
        <a:buChar char="•"/>
        <a:defRPr sz="2486" kern="1200">
          <a:solidFill>
            <a:schemeClr val="tx1"/>
          </a:solidFill>
          <a:latin typeface="+mn-lt"/>
          <a:ea typeface="+mn-ea"/>
          <a:cs typeface="+mn-cs"/>
        </a:defRPr>
      </a:lvl1pPr>
      <a:lvl2pPr marL="608990" indent="-202997" algn="l" defTabSz="811987" rtl="0" eaLnBrk="1" latinLnBrk="1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2131" kern="1200">
          <a:solidFill>
            <a:schemeClr val="tx1"/>
          </a:solidFill>
          <a:latin typeface="+mn-lt"/>
          <a:ea typeface="+mn-ea"/>
          <a:cs typeface="+mn-cs"/>
        </a:defRPr>
      </a:lvl2pPr>
      <a:lvl3pPr marL="1014984" indent="-202997" algn="l" defTabSz="811987" rtl="0" eaLnBrk="1" latinLnBrk="1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776" kern="1200">
          <a:solidFill>
            <a:schemeClr val="tx1"/>
          </a:solidFill>
          <a:latin typeface="+mn-lt"/>
          <a:ea typeface="+mn-ea"/>
          <a:cs typeface="+mn-cs"/>
        </a:defRPr>
      </a:lvl3pPr>
      <a:lvl4pPr marL="1420978" indent="-202997" algn="l" defTabSz="811987" rtl="0" eaLnBrk="1" latinLnBrk="1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4pPr>
      <a:lvl5pPr marL="1826971" indent="-202997" algn="l" defTabSz="811987" rtl="0" eaLnBrk="1" latinLnBrk="1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5pPr>
      <a:lvl6pPr marL="2232965" indent="-202997" algn="l" defTabSz="811987" rtl="0" eaLnBrk="1" latinLnBrk="1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6pPr>
      <a:lvl7pPr marL="2638958" indent="-202997" algn="l" defTabSz="811987" rtl="0" eaLnBrk="1" latinLnBrk="1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7pPr>
      <a:lvl8pPr marL="3044952" indent="-202997" algn="l" defTabSz="811987" rtl="0" eaLnBrk="1" latinLnBrk="1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8pPr>
      <a:lvl9pPr marL="3450946" indent="-202997" algn="l" defTabSz="811987" rtl="0" eaLnBrk="1" latinLnBrk="1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11987" rtl="0" eaLnBrk="1" latinLnBrk="1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1pPr>
      <a:lvl2pPr marL="405994" algn="l" defTabSz="811987" rtl="0" eaLnBrk="1" latinLnBrk="1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2pPr>
      <a:lvl3pPr marL="811987" algn="l" defTabSz="811987" rtl="0" eaLnBrk="1" latinLnBrk="1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3pPr>
      <a:lvl4pPr marL="1217981" algn="l" defTabSz="811987" rtl="0" eaLnBrk="1" latinLnBrk="1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4pPr>
      <a:lvl5pPr marL="1623974" algn="l" defTabSz="811987" rtl="0" eaLnBrk="1" latinLnBrk="1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5pPr>
      <a:lvl6pPr marL="2029968" algn="l" defTabSz="811987" rtl="0" eaLnBrk="1" latinLnBrk="1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6pPr>
      <a:lvl7pPr marL="2435962" algn="l" defTabSz="811987" rtl="0" eaLnBrk="1" latinLnBrk="1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7pPr>
      <a:lvl8pPr marL="2841955" algn="l" defTabSz="811987" rtl="0" eaLnBrk="1" latinLnBrk="1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8pPr>
      <a:lvl9pPr marL="3247949" algn="l" defTabSz="811987" rtl="0" eaLnBrk="1" latinLnBrk="1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happytester@happyprobono.co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1216108" y="1091579"/>
            <a:ext cx="5761713" cy="5623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b="1" dirty="0" smtClean="0">
                <a:solidFill>
                  <a:srgbClr val="E01A35"/>
                </a:solidFill>
                <a:latin typeface="+mn-ea"/>
              </a:rPr>
              <a:t>Happy</a:t>
            </a:r>
            <a:r>
              <a:rPr lang="en-US" altLang="ko-KR" sz="2400" b="1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en-US" altLang="ko-KR" sz="2400" b="1" dirty="0" smtClean="0">
                <a:solidFill>
                  <a:srgbClr val="E18841"/>
                </a:solidFill>
                <a:latin typeface="+mn-ea"/>
              </a:rPr>
              <a:t>Tester </a:t>
            </a:r>
            <a:r>
              <a:rPr lang="ko-KR" altLang="en-US" sz="2400" b="1" smtClean="0">
                <a:solidFill>
                  <a:schemeClr val="tx1"/>
                </a:solidFill>
                <a:latin typeface="+mn-ea"/>
              </a:rPr>
              <a:t>신청 방법</a:t>
            </a:r>
            <a:endParaRPr lang="ko-KR" altLang="en-US" sz="24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882502" y="1890452"/>
            <a:ext cx="6355060" cy="75554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342900" indent="-342900">
              <a:buAutoNum type="arabicPeriod"/>
            </a:pPr>
            <a:r>
              <a:rPr lang="en-US" altLang="ko-KR" sz="2000" b="1" dirty="0" smtClean="0">
                <a:solidFill>
                  <a:schemeClr val="tx1"/>
                </a:solidFill>
                <a:latin typeface="+mj-ea"/>
                <a:ea typeface="+mj-ea"/>
              </a:rPr>
              <a:t>SK</a:t>
            </a:r>
            <a:r>
              <a:rPr lang="ko-KR" altLang="en-US" sz="2000" b="1" dirty="0" err="1" smtClean="0">
                <a:solidFill>
                  <a:schemeClr val="tx1"/>
                </a:solidFill>
                <a:latin typeface="+mj-ea"/>
                <a:ea typeface="+mj-ea"/>
              </a:rPr>
              <a:t>프로보노</a:t>
            </a:r>
            <a:r>
              <a:rPr lang="ko-KR" altLang="en-US" sz="2000" b="1" dirty="0" smtClean="0">
                <a:solidFill>
                  <a:schemeClr val="tx1"/>
                </a:solidFill>
                <a:latin typeface="+mj-ea"/>
                <a:ea typeface="+mj-ea"/>
              </a:rPr>
              <a:t> 홈페이지에 회원 가입 해주세요</a:t>
            </a:r>
            <a:r>
              <a:rPr lang="en-US" altLang="ko-KR" sz="2000" b="1" dirty="0" smtClean="0">
                <a:solidFill>
                  <a:schemeClr val="tx1"/>
                </a:solidFill>
                <a:latin typeface="+mj-ea"/>
                <a:ea typeface="+mj-ea"/>
              </a:rPr>
              <a:t>.</a:t>
            </a:r>
          </a:p>
          <a:p>
            <a:pPr marL="342900" indent="-342900">
              <a:buAutoNum type="arabicPeriod"/>
            </a:pPr>
            <a:endParaRPr lang="en-US" altLang="ko-KR" sz="20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marL="342900" indent="-342900">
              <a:buAutoNum type="arabicPeriod"/>
            </a:pPr>
            <a:r>
              <a:rPr lang="ko-KR" altLang="en-US" sz="2000" b="1" dirty="0" smtClean="0">
                <a:solidFill>
                  <a:schemeClr val="tx1"/>
                </a:solidFill>
                <a:latin typeface="+mj-ea"/>
                <a:ea typeface="+mj-ea"/>
              </a:rPr>
              <a:t>아래 질문에 대한 답을 여기에 적어주세요</a:t>
            </a:r>
            <a:r>
              <a:rPr lang="en-US" altLang="ko-KR" sz="2000" b="1" dirty="0" smtClean="0">
                <a:solidFill>
                  <a:schemeClr val="tx1"/>
                </a:solidFill>
                <a:latin typeface="+mj-ea"/>
                <a:ea typeface="+mj-ea"/>
              </a:rPr>
              <a:t>.</a:t>
            </a:r>
          </a:p>
          <a:p>
            <a:pPr marL="285750" indent="-285750">
              <a:buFontTx/>
              <a:buChar char="-"/>
            </a:pPr>
            <a:endParaRPr lang="en-US" altLang="ko-KR" sz="16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marL="285750" indent="-285750">
              <a:buFontTx/>
              <a:buChar char="-"/>
            </a:pPr>
            <a:r>
              <a:rPr lang="ko-KR" altLang="en-US" sz="1600" dirty="0" smtClean="0">
                <a:solidFill>
                  <a:schemeClr val="tx1"/>
                </a:solidFill>
                <a:latin typeface="+mj-ea"/>
                <a:ea typeface="+mj-ea"/>
              </a:rPr>
              <a:t>기업명과 인증 형태를 알려주세요</a:t>
            </a:r>
            <a:r>
              <a:rPr lang="en-US" altLang="ko-KR" sz="1600" dirty="0">
                <a:solidFill>
                  <a:schemeClr val="tx1"/>
                </a:solidFill>
                <a:latin typeface="+mj-ea"/>
                <a:ea typeface="+mj-ea"/>
              </a:rPr>
              <a:t>.</a:t>
            </a:r>
            <a:endParaRPr lang="en-US" altLang="ko-KR" sz="16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marL="285750" indent="-285750">
              <a:buFontTx/>
              <a:buChar char="-"/>
            </a:pPr>
            <a:endParaRPr lang="en-US" altLang="ko-KR" sz="16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marL="285750" indent="-285750">
              <a:buFontTx/>
              <a:buChar char="-"/>
            </a:pPr>
            <a:r>
              <a:rPr lang="ko-KR" altLang="en-US" sz="1600" dirty="0" smtClean="0">
                <a:solidFill>
                  <a:schemeClr val="tx1"/>
                </a:solidFill>
                <a:latin typeface="+mj-ea"/>
                <a:ea typeface="+mj-ea"/>
              </a:rPr>
              <a:t>담당자 성함과 연락처를 알려주세요</a:t>
            </a:r>
            <a:r>
              <a:rPr lang="en-US" altLang="ko-KR" sz="1600" dirty="0" smtClean="0">
                <a:solidFill>
                  <a:schemeClr val="tx1"/>
                </a:solidFill>
                <a:latin typeface="+mj-ea"/>
                <a:ea typeface="+mj-ea"/>
              </a:rPr>
              <a:t>.</a:t>
            </a:r>
          </a:p>
          <a:p>
            <a:pPr marL="285750" indent="-285750">
              <a:buFontTx/>
              <a:buChar char="-"/>
            </a:pPr>
            <a:endParaRPr lang="en-US" altLang="ko-KR" sz="16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marL="285750" indent="-285750">
              <a:buFontTx/>
              <a:buChar char="-"/>
            </a:pPr>
            <a:r>
              <a:rPr lang="ko-KR" altLang="en-US" sz="1600" dirty="0" smtClean="0">
                <a:solidFill>
                  <a:schemeClr val="tx1"/>
                </a:solidFill>
                <a:latin typeface="+mj-ea"/>
                <a:ea typeface="+mj-ea"/>
              </a:rPr>
              <a:t>개선 받고 싶은 서비스 이름을 적어주세요</a:t>
            </a:r>
            <a:r>
              <a:rPr lang="en-US" altLang="ko-KR" sz="1600" dirty="0" smtClean="0">
                <a:solidFill>
                  <a:schemeClr val="tx1"/>
                </a:solidFill>
                <a:latin typeface="+mj-ea"/>
                <a:ea typeface="+mj-ea"/>
              </a:rPr>
              <a:t>.</a:t>
            </a:r>
          </a:p>
          <a:p>
            <a:pPr marL="285750" indent="-285750">
              <a:buFontTx/>
              <a:buChar char="-"/>
            </a:pPr>
            <a:endParaRPr lang="en-US" altLang="ko-KR" sz="16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marL="285750" indent="-285750">
              <a:buFontTx/>
              <a:buChar char="-"/>
            </a:pPr>
            <a:r>
              <a:rPr lang="ko-KR" altLang="en-US" sz="1600" dirty="0" smtClean="0">
                <a:solidFill>
                  <a:schemeClr val="tx1"/>
                </a:solidFill>
                <a:latin typeface="+mj-ea"/>
                <a:ea typeface="+mj-ea"/>
              </a:rPr>
              <a:t>접속</a:t>
            </a:r>
            <a:r>
              <a:rPr lang="en-US" altLang="ko-KR" sz="1600" dirty="0" smtClean="0">
                <a:solidFill>
                  <a:schemeClr val="tx1"/>
                </a:solidFill>
                <a:latin typeface="+mj-ea"/>
                <a:ea typeface="+mj-ea"/>
              </a:rPr>
              <a:t>/</a:t>
            </a:r>
            <a:r>
              <a:rPr lang="ko-KR" altLang="en-US" sz="1600" dirty="0" smtClean="0">
                <a:solidFill>
                  <a:schemeClr val="tx1"/>
                </a:solidFill>
                <a:latin typeface="+mj-ea"/>
                <a:ea typeface="+mj-ea"/>
              </a:rPr>
              <a:t>다운로드 </a:t>
            </a:r>
            <a:r>
              <a:rPr lang="en-US" altLang="ko-KR" sz="1600" dirty="0" err="1" smtClean="0">
                <a:solidFill>
                  <a:schemeClr val="tx1"/>
                </a:solidFill>
                <a:latin typeface="+mj-ea"/>
                <a:ea typeface="+mj-ea"/>
              </a:rPr>
              <a:t>url</a:t>
            </a:r>
            <a:r>
              <a:rPr lang="ko-KR" altLang="en-US" sz="1600" dirty="0" smtClean="0">
                <a:solidFill>
                  <a:schemeClr val="tx1"/>
                </a:solidFill>
                <a:latin typeface="+mj-ea"/>
                <a:ea typeface="+mj-ea"/>
              </a:rPr>
              <a:t>을 알려주세요</a:t>
            </a:r>
            <a:r>
              <a:rPr lang="en-US" altLang="ko-KR" sz="1600" dirty="0" smtClean="0">
                <a:solidFill>
                  <a:schemeClr val="tx1"/>
                </a:solidFill>
                <a:latin typeface="+mj-ea"/>
                <a:ea typeface="+mj-ea"/>
              </a:rPr>
              <a:t>. </a:t>
            </a:r>
            <a:r>
              <a:rPr lang="en-US" altLang="ko-KR" sz="1200" dirty="0" smtClean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ko-KR" altLang="en-US" sz="1200" dirty="0" smtClean="0">
                <a:solidFill>
                  <a:schemeClr val="tx1"/>
                </a:solidFill>
                <a:latin typeface="+mj-ea"/>
                <a:ea typeface="+mj-ea"/>
              </a:rPr>
              <a:t>앱은 안드로이드와 </a:t>
            </a:r>
            <a:r>
              <a:rPr lang="en-US" altLang="ko-KR" sz="1200" dirty="0" smtClean="0">
                <a:solidFill>
                  <a:schemeClr val="tx1"/>
                </a:solidFill>
                <a:latin typeface="+mj-ea"/>
                <a:ea typeface="+mj-ea"/>
              </a:rPr>
              <a:t>IOS </a:t>
            </a:r>
            <a:r>
              <a:rPr lang="ko-KR" altLang="en-US" sz="1200" dirty="0" smtClean="0">
                <a:solidFill>
                  <a:schemeClr val="tx1"/>
                </a:solidFill>
                <a:latin typeface="+mj-ea"/>
                <a:ea typeface="+mj-ea"/>
              </a:rPr>
              <a:t>각각 알려주세요</a:t>
            </a:r>
            <a:r>
              <a:rPr lang="en-US" altLang="ko-KR" sz="1200" dirty="0" smtClean="0">
                <a:solidFill>
                  <a:schemeClr val="tx1"/>
                </a:solidFill>
                <a:latin typeface="+mj-ea"/>
                <a:ea typeface="+mj-ea"/>
              </a:rPr>
              <a:t>.)</a:t>
            </a:r>
          </a:p>
          <a:p>
            <a:pPr marL="285750" indent="-285750">
              <a:buFontTx/>
              <a:buChar char="-"/>
            </a:pPr>
            <a:endParaRPr lang="en-US" altLang="ko-KR" sz="1600" dirty="0">
              <a:solidFill>
                <a:schemeClr val="tx1"/>
              </a:solidFill>
              <a:latin typeface="+mj-ea"/>
              <a:ea typeface="+mj-ea"/>
            </a:endParaRPr>
          </a:p>
          <a:p>
            <a:pPr marL="285750" indent="-285750">
              <a:buFontTx/>
              <a:buChar char="-"/>
            </a:pPr>
            <a:r>
              <a:rPr lang="ko-KR" altLang="en-US" sz="1600" dirty="0" smtClean="0">
                <a:solidFill>
                  <a:schemeClr val="tx1"/>
                </a:solidFill>
                <a:latin typeface="+mj-ea"/>
                <a:ea typeface="+mj-ea"/>
              </a:rPr>
              <a:t>주요 </a:t>
            </a:r>
            <a:r>
              <a:rPr lang="ko-KR" altLang="en-US" sz="1600" dirty="0" err="1" smtClean="0">
                <a:solidFill>
                  <a:schemeClr val="tx1"/>
                </a:solidFill>
                <a:latin typeface="+mj-ea"/>
                <a:ea typeface="+mj-ea"/>
              </a:rPr>
              <a:t>타겟은</a:t>
            </a:r>
            <a:r>
              <a:rPr lang="ko-KR" altLang="en-US" sz="1600" dirty="0" smtClean="0">
                <a:solidFill>
                  <a:schemeClr val="tx1"/>
                </a:solidFill>
                <a:latin typeface="+mj-ea"/>
                <a:ea typeface="+mj-ea"/>
              </a:rPr>
              <a:t> 누구인가요</a:t>
            </a:r>
            <a:r>
              <a:rPr lang="en-US" altLang="ko-KR" sz="1600" dirty="0" smtClean="0">
                <a:solidFill>
                  <a:schemeClr val="tx1"/>
                </a:solidFill>
                <a:latin typeface="+mj-ea"/>
                <a:ea typeface="+mj-ea"/>
              </a:rPr>
              <a:t>? </a:t>
            </a:r>
            <a:r>
              <a:rPr lang="en-US" altLang="ko-KR" sz="1200" dirty="0" smtClean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ko-KR" altLang="en-US" sz="1200" dirty="0" smtClean="0">
                <a:solidFill>
                  <a:schemeClr val="tx1"/>
                </a:solidFill>
                <a:latin typeface="+mj-ea"/>
                <a:ea typeface="+mj-ea"/>
              </a:rPr>
              <a:t>성별</a:t>
            </a:r>
            <a:r>
              <a:rPr lang="en-US" altLang="ko-KR" sz="1200" dirty="0" smtClean="0">
                <a:solidFill>
                  <a:schemeClr val="tx1"/>
                </a:solidFill>
                <a:latin typeface="+mj-ea"/>
                <a:ea typeface="+mj-ea"/>
              </a:rPr>
              <a:t>, </a:t>
            </a:r>
            <a:r>
              <a:rPr lang="ko-KR" altLang="en-US" sz="1200" dirty="0" smtClean="0">
                <a:solidFill>
                  <a:schemeClr val="tx1"/>
                </a:solidFill>
                <a:latin typeface="+mj-ea"/>
                <a:ea typeface="+mj-ea"/>
              </a:rPr>
              <a:t>연령 등</a:t>
            </a:r>
            <a:r>
              <a:rPr lang="en-US" altLang="ko-KR" sz="1200" dirty="0" smtClean="0">
                <a:solidFill>
                  <a:schemeClr val="tx1"/>
                </a:solidFill>
                <a:latin typeface="+mj-ea"/>
                <a:ea typeface="+mj-ea"/>
              </a:rPr>
              <a:t>)</a:t>
            </a:r>
          </a:p>
          <a:p>
            <a:pPr marL="285750" indent="-285750">
              <a:buFontTx/>
              <a:buChar char="-"/>
            </a:pPr>
            <a:endParaRPr lang="en-US" altLang="ko-KR" sz="1600" dirty="0">
              <a:solidFill>
                <a:schemeClr val="tx1"/>
              </a:solidFill>
              <a:latin typeface="+mj-ea"/>
              <a:ea typeface="+mj-ea"/>
            </a:endParaRPr>
          </a:p>
          <a:p>
            <a:pPr marL="285750" indent="-285750">
              <a:buFontTx/>
              <a:buChar char="-"/>
            </a:pPr>
            <a:r>
              <a:rPr lang="ko-KR" altLang="en-US" sz="1600" dirty="0" err="1" smtClean="0">
                <a:solidFill>
                  <a:schemeClr val="tx1"/>
                </a:solidFill>
                <a:latin typeface="+mj-ea"/>
                <a:ea typeface="+mj-ea"/>
              </a:rPr>
              <a:t>앱</a:t>
            </a:r>
            <a:r>
              <a:rPr lang="en-US" altLang="ko-KR" sz="1600" dirty="0" smtClean="0">
                <a:solidFill>
                  <a:schemeClr val="tx1"/>
                </a:solidFill>
                <a:latin typeface="+mj-ea"/>
                <a:ea typeface="+mj-ea"/>
              </a:rPr>
              <a:t>/</a:t>
            </a:r>
            <a:r>
              <a:rPr lang="ko-KR" altLang="en-US" sz="1600" dirty="0" smtClean="0">
                <a:solidFill>
                  <a:schemeClr val="tx1"/>
                </a:solidFill>
                <a:latin typeface="+mj-ea"/>
                <a:ea typeface="+mj-ea"/>
              </a:rPr>
              <a:t>웹은 언제 </a:t>
            </a:r>
            <a:r>
              <a:rPr lang="ko-KR" altLang="en-US" sz="1600" dirty="0" err="1" smtClean="0">
                <a:solidFill>
                  <a:schemeClr val="tx1"/>
                </a:solidFill>
                <a:latin typeface="+mj-ea"/>
                <a:ea typeface="+mj-ea"/>
              </a:rPr>
              <a:t>리뉴얼</a:t>
            </a:r>
            <a:r>
              <a:rPr lang="en-US" altLang="ko-KR" sz="1600" dirty="0" smtClean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ko-KR" altLang="en-US" sz="1600" dirty="0" smtClean="0">
                <a:solidFill>
                  <a:schemeClr val="tx1"/>
                </a:solidFill>
                <a:latin typeface="+mj-ea"/>
                <a:ea typeface="+mj-ea"/>
              </a:rPr>
              <a:t>런칭</a:t>
            </a:r>
            <a:r>
              <a:rPr lang="en-US" altLang="ko-KR" sz="1600" dirty="0" smtClean="0">
                <a:solidFill>
                  <a:schemeClr val="tx1"/>
                </a:solidFill>
                <a:latin typeface="+mj-ea"/>
                <a:ea typeface="+mj-ea"/>
              </a:rPr>
              <a:t>)</a:t>
            </a:r>
            <a:r>
              <a:rPr lang="ko-KR" altLang="en-US" sz="1600" dirty="0" smtClean="0">
                <a:solidFill>
                  <a:schemeClr val="tx1"/>
                </a:solidFill>
                <a:latin typeface="+mj-ea"/>
                <a:ea typeface="+mj-ea"/>
              </a:rPr>
              <a:t> 예정이신가요</a:t>
            </a:r>
            <a:r>
              <a:rPr lang="en-US" altLang="ko-KR" sz="1600" dirty="0" smtClean="0">
                <a:solidFill>
                  <a:schemeClr val="tx1"/>
                </a:solidFill>
                <a:latin typeface="+mj-ea"/>
                <a:ea typeface="+mj-ea"/>
              </a:rPr>
              <a:t>?</a:t>
            </a:r>
          </a:p>
          <a:p>
            <a:pPr marL="285750" indent="-285750">
              <a:buFontTx/>
              <a:buChar char="-"/>
            </a:pPr>
            <a:endParaRPr lang="en-US" altLang="ko-KR" sz="1600" dirty="0">
              <a:solidFill>
                <a:schemeClr val="tx1"/>
              </a:solidFill>
              <a:latin typeface="+mj-ea"/>
              <a:ea typeface="+mj-ea"/>
            </a:endParaRPr>
          </a:p>
          <a:p>
            <a:pPr marL="285750" indent="-285750">
              <a:buFontTx/>
              <a:buChar char="-"/>
            </a:pPr>
            <a:r>
              <a:rPr lang="ko-KR" altLang="en-US" sz="1600" dirty="0" smtClean="0">
                <a:solidFill>
                  <a:schemeClr val="tx1"/>
                </a:solidFill>
                <a:latin typeface="+mj-ea"/>
                <a:ea typeface="+mj-ea"/>
              </a:rPr>
              <a:t>구체적으로 피드백 받고 싶은 내용은 무엇인가요</a:t>
            </a:r>
            <a:r>
              <a:rPr lang="en-US" altLang="ko-KR" sz="1600" dirty="0" smtClean="0">
                <a:solidFill>
                  <a:schemeClr val="tx1"/>
                </a:solidFill>
                <a:latin typeface="+mj-ea"/>
                <a:ea typeface="+mj-ea"/>
              </a:rPr>
              <a:t>?</a:t>
            </a:r>
          </a:p>
          <a:p>
            <a:pPr marL="285750" indent="-285750">
              <a:buFontTx/>
              <a:buChar char="-"/>
            </a:pPr>
            <a:endParaRPr lang="en-US" altLang="ko-KR" sz="20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marL="342900" indent="-342900">
              <a:buFont typeface="+mj-lt"/>
              <a:buAutoNum type="arabicPeriod" startAt="3"/>
            </a:pPr>
            <a:r>
              <a:rPr lang="ko-KR" altLang="en-US" sz="2000" b="1" dirty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en-US" altLang="ko-KR" sz="2000" b="1" dirty="0">
                <a:solidFill>
                  <a:schemeClr val="tx1"/>
                </a:solidFill>
                <a:latin typeface="+mj-ea"/>
                <a:ea typeface="+mj-ea"/>
              </a:rPr>
              <a:t>2p </a:t>
            </a:r>
            <a:r>
              <a:rPr lang="ko-KR" altLang="en-US" sz="2000" b="1" dirty="0">
                <a:solidFill>
                  <a:schemeClr val="tx1"/>
                </a:solidFill>
                <a:latin typeface="+mj-ea"/>
                <a:ea typeface="+mj-ea"/>
              </a:rPr>
              <a:t>템플릿 상세설명을 참조하시어 신청서 양식을 </a:t>
            </a:r>
            <a:r>
              <a:rPr lang="ko-KR" altLang="en-US" sz="2000" b="1" dirty="0" smtClean="0">
                <a:solidFill>
                  <a:schemeClr val="tx1"/>
                </a:solidFill>
                <a:latin typeface="+mj-ea"/>
                <a:ea typeface="+mj-ea"/>
              </a:rPr>
              <a:t>채워주세요</a:t>
            </a:r>
            <a:r>
              <a:rPr lang="en-US" altLang="ko-KR" sz="2000" b="1" dirty="0" smtClean="0">
                <a:solidFill>
                  <a:schemeClr val="tx1"/>
                </a:solidFill>
                <a:latin typeface="+mj-ea"/>
                <a:ea typeface="+mj-ea"/>
              </a:rPr>
              <a:t>.</a:t>
            </a:r>
            <a:endParaRPr lang="en-US" altLang="ko-KR" sz="2000" b="1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marL="342900" indent="-342900">
              <a:buFont typeface="+mj-lt"/>
              <a:buAutoNum type="arabicPeriod" startAt="3"/>
            </a:pPr>
            <a:endParaRPr lang="en-US" altLang="ko-KR" sz="2000" b="1" dirty="0">
              <a:solidFill>
                <a:schemeClr val="tx1"/>
              </a:solidFill>
              <a:latin typeface="+mj-ea"/>
              <a:ea typeface="+mj-ea"/>
            </a:endParaRPr>
          </a:p>
          <a:p>
            <a:pPr marL="342900" indent="-342900">
              <a:buFont typeface="+mj-lt"/>
              <a:buAutoNum type="arabicPeriod" startAt="3"/>
            </a:pPr>
            <a:r>
              <a:rPr lang="en-US" altLang="ko-KR" sz="2000" b="1" dirty="0" smtClean="0">
                <a:solidFill>
                  <a:schemeClr val="tx1"/>
                </a:solidFill>
                <a:latin typeface="+mj-ea"/>
                <a:ea typeface="+mj-ea"/>
              </a:rPr>
              <a:t>2</a:t>
            </a:r>
            <a:r>
              <a:rPr lang="ko-KR" altLang="en-US" sz="2000" b="1" dirty="0" smtClean="0">
                <a:solidFill>
                  <a:schemeClr val="tx1"/>
                </a:solidFill>
                <a:latin typeface="+mj-ea"/>
                <a:ea typeface="+mj-ea"/>
              </a:rPr>
              <a:t>번 질문의 답과 </a:t>
            </a:r>
            <a:r>
              <a:rPr lang="en-US" altLang="ko-KR" sz="2000" b="1" dirty="0" smtClean="0">
                <a:solidFill>
                  <a:schemeClr val="tx1"/>
                </a:solidFill>
                <a:latin typeface="+mj-ea"/>
                <a:ea typeface="+mj-ea"/>
              </a:rPr>
              <a:t>3</a:t>
            </a:r>
            <a:r>
              <a:rPr lang="ko-KR" altLang="en-US" sz="2000" b="1" dirty="0" smtClean="0">
                <a:solidFill>
                  <a:schemeClr val="tx1"/>
                </a:solidFill>
                <a:latin typeface="+mj-ea"/>
                <a:ea typeface="+mj-ea"/>
              </a:rPr>
              <a:t>번 템플릿 내용을 채운 파일을 메일로 보내주세요</a:t>
            </a:r>
            <a:r>
              <a:rPr lang="en-US" altLang="ko-KR" sz="2000" b="1" dirty="0" smtClean="0">
                <a:solidFill>
                  <a:schemeClr val="tx1"/>
                </a:solidFill>
                <a:latin typeface="+mj-ea"/>
                <a:ea typeface="+mj-ea"/>
              </a:rPr>
              <a:t>.</a:t>
            </a:r>
          </a:p>
          <a:p>
            <a:pPr marL="342900" indent="-342900">
              <a:buFontTx/>
              <a:buChar char="-"/>
            </a:pPr>
            <a:endParaRPr lang="en-US" altLang="ko-KR" sz="16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marL="342900" indent="-342900">
              <a:buFontTx/>
              <a:buChar char="-"/>
            </a:pPr>
            <a:r>
              <a:rPr lang="ko-KR" altLang="en-US" sz="1600" dirty="0" err="1" smtClean="0">
                <a:solidFill>
                  <a:schemeClr val="tx1"/>
                </a:solidFill>
                <a:latin typeface="+mj-ea"/>
                <a:ea typeface="+mj-ea"/>
              </a:rPr>
              <a:t>이메일</a:t>
            </a:r>
            <a:r>
              <a:rPr lang="ko-KR" altLang="en-US" sz="1600" dirty="0" smtClean="0">
                <a:solidFill>
                  <a:schemeClr val="tx1"/>
                </a:solidFill>
                <a:latin typeface="+mj-ea"/>
                <a:ea typeface="+mj-ea"/>
              </a:rPr>
              <a:t> 주소 </a:t>
            </a:r>
            <a:r>
              <a:rPr lang="en-US" altLang="ko-KR" sz="1600" dirty="0" smtClean="0">
                <a:solidFill>
                  <a:schemeClr val="tx1"/>
                </a:solidFill>
                <a:latin typeface="+mj-ea"/>
                <a:ea typeface="+mj-ea"/>
              </a:rPr>
              <a:t>: </a:t>
            </a:r>
            <a:r>
              <a:rPr lang="en-US" altLang="ko-KR" sz="1600" dirty="0" smtClean="0">
                <a:latin typeface="+mj-ea"/>
                <a:ea typeface="+mj-ea"/>
                <a:hlinkClick r:id="rId3"/>
              </a:rPr>
              <a:t>happytester@happyprobono.com</a:t>
            </a:r>
            <a:endParaRPr lang="en-US" altLang="ko-KR" sz="16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endParaRPr lang="en-US" altLang="ko-KR" sz="1600" dirty="0">
              <a:solidFill>
                <a:schemeClr val="tx1"/>
              </a:solidFill>
              <a:latin typeface="+mj-ea"/>
              <a:ea typeface="+mj-ea"/>
            </a:endParaRPr>
          </a:p>
          <a:p>
            <a:endParaRPr lang="en-US" altLang="ko-KR" sz="16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algn="ctr"/>
            <a:r>
              <a:rPr lang="ko-KR" altLang="en-US" sz="2000" b="1" dirty="0" smtClean="0">
                <a:solidFill>
                  <a:schemeClr val="tx1"/>
                </a:solidFill>
                <a:latin typeface="+mj-ea"/>
                <a:ea typeface="+mj-ea"/>
              </a:rPr>
              <a:t>감사합니다</a:t>
            </a:r>
            <a:r>
              <a:rPr lang="en-US" altLang="ko-KR" sz="2000" b="1" dirty="0" smtClean="0">
                <a:solidFill>
                  <a:schemeClr val="tx1"/>
                </a:solidFill>
                <a:latin typeface="+mj-ea"/>
                <a:ea typeface="+mj-ea"/>
              </a:rPr>
              <a:t>!</a:t>
            </a:r>
            <a:endParaRPr lang="en-US" altLang="ko-KR" sz="2000" b="1" dirty="0">
              <a:solidFill>
                <a:schemeClr val="tx1"/>
              </a:solidFill>
              <a:latin typeface="+mj-ea"/>
              <a:ea typeface="+mj-ea"/>
            </a:endParaRPr>
          </a:p>
          <a:p>
            <a:endParaRPr lang="ko-KR" altLang="en-US" sz="20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pic>
        <p:nvPicPr>
          <p:cNvPr id="19" name="그림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6077" y="9767987"/>
            <a:ext cx="1320275" cy="298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365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사각형 9"/>
          <p:cNvSpPr/>
          <p:nvPr/>
        </p:nvSpPr>
        <p:spPr>
          <a:xfrm>
            <a:off x="1216109" y="947250"/>
            <a:ext cx="5761713" cy="9472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623" dirty="0">
                <a:solidFill>
                  <a:schemeClr val="tx1"/>
                </a:solidFill>
                <a:latin typeface="+mn-ea"/>
              </a:rPr>
              <a:t>              </a:t>
            </a:r>
            <a:r>
              <a:rPr lang="en-US" altLang="ko-KR" sz="2623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en-US" altLang="ko-KR" sz="2223" b="1" dirty="0">
                <a:solidFill>
                  <a:srgbClr val="E01A35"/>
                </a:solidFill>
                <a:latin typeface="+mn-ea"/>
              </a:rPr>
              <a:t>Happy</a:t>
            </a:r>
            <a:r>
              <a:rPr lang="en-US" altLang="ko-KR" sz="2223" b="1" dirty="0">
                <a:solidFill>
                  <a:schemeClr val="tx1"/>
                </a:solidFill>
                <a:latin typeface="+mn-ea"/>
              </a:rPr>
              <a:t> </a:t>
            </a:r>
            <a:r>
              <a:rPr lang="en-US" altLang="ko-KR" sz="2223" b="1" dirty="0">
                <a:solidFill>
                  <a:srgbClr val="E18841"/>
                </a:solidFill>
                <a:latin typeface="+mn-ea"/>
              </a:rPr>
              <a:t>Tester</a:t>
            </a:r>
          </a:p>
          <a:p>
            <a:r>
              <a:rPr lang="ko-KR" altLang="en-US" sz="2623" b="1" dirty="0" smtClean="0">
                <a:solidFill>
                  <a:schemeClr val="tx1"/>
                </a:solidFill>
                <a:latin typeface="+mn-ea"/>
              </a:rPr>
              <a:t>사회적 기업 </a:t>
            </a:r>
            <a:r>
              <a:rPr lang="en-US" altLang="ko-KR" sz="2623" b="1" dirty="0" smtClean="0">
                <a:solidFill>
                  <a:schemeClr val="tx1"/>
                </a:solidFill>
                <a:latin typeface="+mn-ea"/>
              </a:rPr>
              <a:t>OOOO</a:t>
            </a:r>
            <a:r>
              <a:rPr lang="ko-KR" altLang="en-US" sz="2623" b="1" smtClean="0">
                <a:solidFill>
                  <a:schemeClr val="tx1"/>
                </a:solidFill>
                <a:latin typeface="+mn-ea"/>
              </a:rPr>
              <a:t>는</a:t>
            </a:r>
            <a:r>
              <a:rPr lang="en-US" altLang="ko-KR" sz="2623" b="1" dirty="0">
                <a:solidFill>
                  <a:schemeClr val="tx1"/>
                </a:solidFill>
                <a:latin typeface="+mn-ea"/>
              </a:rPr>
              <a:t>?</a:t>
            </a:r>
            <a:endParaRPr lang="ko-KR" altLang="en-US" sz="2623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1426126" y="2321776"/>
            <a:ext cx="3370414" cy="1641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749" dirty="0" smtClean="0">
                <a:solidFill>
                  <a:schemeClr val="tx1"/>
                </a:solidFill>
                <a:latin typeface="+mn-ea"/>
              </a:rPr>
              <a:t>기술을 활용하여 미세먼지로부터 안전한 환경을 만듭니다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.</a:t>
            </a:r>
          </a:p>
          <a:p>
            <a:r>
              <a:rPr lang="ko-KR" altLang="en-US" sz="1749" dirty="0" smtClean="0">
                <a:solidFill>
                  <a:schemeClr val="tx1"/>
                </a:solidFill>
                <a:latin typeface="+mn-ea"/>
              </a:rPr>
              <a:t>그래서 이미지 기반 미세먼지 측정 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App. [OOO]</a:t>
            </a: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을 만들었습니다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.</a:t>
            </a:r>
            <a:endParaRPr lang="ko-KR" altLang="en-US" sz="1749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1426126" y="4327804"/>
            <a:ext cx="5395270" cy="7821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[OOO]</a:t>
            </a: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은 이미지를 기반으로 미세먼지를 측정하고 사용자에게 공유하며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수익의 일부로 나무를 심습니다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.</a:t>
            </a:r>
            <a:endParaRPr lang="ko-KR" altLang="en-US" sz="1749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1426125" y="5474932"/>
            <a:ext cx="5395270" cy="7821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749" dirty="0">
                <a:solidFill>
                  <a:schemeClr val="tx1"/>
                </a:solidFill>
                <a:latin typeface="+mn-ea"/>
              </a:rPr>
              <a:t>[OOO]</a:t>
            </a: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의 관리자 중심 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UI</a:t>
            </a: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를 사용자 중심 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UI</a:t>
            </a: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로 바꾸고 싶습니다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.</a:t>
            </a:r>
            <a:endParaRPr lang="ko-KR" altLang="en-US" sz="1749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1399330" y="8629537"/>
            <a:ext cx="5395270" cy="7821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[</a:t>
            </a:r>
            <a:r>
              <a:rPr lang="en-US" altLang="ko-KR" sz="1749" dirty="0">
                <a:solidFill>
                  <a:schemeClr val="tx1"/>
                </a:solidFill>
                <a:latin typeface="+mn-ea"/>
              </a:rPr>
              <a:t>OOO] </a:t>
            </a: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개선을 통해 미세먼지 문제 해결에 함께 해주세요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!</a:t>
            </a:r>
            <a:endParaRPr lang="ko-KR" altLang="en-US" sz="1749" b="1" dirty="0">
              <a:solidFill>
                <a:schemeClr val="tx1"/>
              </a:solidFill>
              <a:latin typeface="+mn-ea"/>
            </a:endParaRPr>
          </a:p>
        </p:txBody>
      </p:sp>
      <p:pic>
        <p:nvPicPr>
          <p:cNvPr id="15" name="그림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1116" y="1046103"/>
            <a:ext cx="1655244" cy="374772"/>
          </a:xfrm>
          <a:prstGeom prst="rect">
            <a:avLst/>
          </a:prstGeom>
        </p:spPr>
      </p:pic>
      <p:sp>
        <p:nvSpPr>
          <p:cNvPr id="36" name="직사각형 35"/>
          <p:cNvSpPr/>
          <p:nvPr/>
        </p:nvSpPr>
        <p:spPr>
          <a:xfrm>
            <a:off x="1138687" y="1406106"/>
            <a:ext cx="4011283" cy="442045"/>
          </a:xfrm>
          <a:prstGeom prst="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+mn-ea"/>
            </a:endParaRPr>
          </a:p>
        </p:txBody>
      </p:sp>
      <p:sp>
        <p:nvSpPr>
          <p:cNvPr id="37" name="직사각형 36"/>
          <p:cNvSpPr/>
          <p:nvPr/>
        </p:nvSpPr>
        <p:spPr>
          <a:xfrm>
            <a:off x="-3476444" y="1245626"/>
            <a:ext cx="3344174" cy="76300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기업명</a:t>
            </a:r>
            <a:r>
              <a:rPr lang="en-US" altLang="ko-KR" sz="1600" dirty="0">
                <a:solidFill>
                  <a:schemeClr val="tx1"/>
                </a:solidFill>
                <a:latin typeface="+mn-ea"/>
              </a:rPr>
              <a:t> 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+ 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기업 로고</a:t>
            </a:r>
            <a:endParaRPr lang="ko-KR" altLang="en-US" sz="16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8" name="직사각형 37"/>
          <p:cNvSpPr/>
          <p:nvPr/>
        </p:nvSpPr>
        <p:spPr>
          <a:xfrm>
            <a:off x="1138687" y="2281893"/>
            <a:ext cx="4011283" cy="1653040"/>
          </a:xfrm>
          <a:prstGeom prst="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+mn-ea"/>
            </a:endParaRPr>
          </a:p>
        </p:txBody>
      </p:sp>
      <p:sp>
        <p:nvSpPr>
          <p:cNvPr id="39" name="직사각형 38"/>
          <p:cNvSpPr/>
          <p:nvPr/>
        </p:nvSpPr>
        <p:spPr>
          <a:xfrm>
            <a:off x="-3476444" y="2378071"/>
            <a:ext cx="3344174" cy="146068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기업 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&amp; 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서비스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소개</a:t>
            </a:r>
            <a:endParaRPr lang="en-US" altLang="ko-KR" sz="1600" dirty="0" smtClean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(~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한 문제 해결을 위해</a:t>
            </a:r>
            <a:endParaRPr lang="en-US" altLang="ko-KR" sz="1600" dirty="0" smtClean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이런 서비스를 만들었어요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)</a:t>
            </a:r>
            <a:endParaRPr lang="ko-KR" altLang="en-US" sz="16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0" name="직사각형 39"/>
          <p:cNvSpPr/>
          <p:nvPr/>
        </p:nvSpPr>
        <p:spPr>
          <a:xfrm>
            <a:off x="1138687" y="4305341"/>
            <a:ext cx="5917721" cy="804595"/>
          </a:xfrm>
          <a:prstGeom prst="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+mn-ea"/>
            </a:endParaRPr>
          </a:p>
        </p:txBody>
      </p:sp>
      <p:sp>
        <p:nvSpPr>
          <p:cNvPr id="41" name="직사각형 40"/>
          <p:cNvSpPr/>
          <p:nvPr/>
        </p:nvSpPr>
        <p:spPr>
          <a:xfrm>
            <a:off x="-3476444" y="4305341"/>
            <a:ext cx="3344174" cy="80459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서비스</a:t>
            </a:r>
            <a:r>
              <a:rPr lang="ko-KR" altLang="en-US" sz="1600" dirty="0">
                <a:solidFill>
                  <a:schemeClr val="tx1"/>
                </a:solidFill>
                <a:latin typeface="+mn-ea"/>
              </a:rPr>
              <a:t>를</a:t>
            </a: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 통한 사회문제 해결 방식</a:t>
            </a:r>
            <a:endParaRPr lang="en-US" altLang="ko-KR" sz="1600" dirty="0" smtClean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or 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서비스에 사용된 기술</a:t>
            </a:r>
            <a:endParaRPr lang="ko-KR" altLang="en-US" sz="16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2" name="직사각형 41"/>
          <p:cNvSpPr/>
          <p:nvPr/>
        </p:nvSpPr>
        <p:spPr>
          <a:xfrm>
            <a:off x="1138687" y="5406631"/>
            <a:ext cx="5917721" cy="804595"/>
          </a:xfrm>
          <a:prstGeom prst="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+mn-ea"/>
            </a:endParaRPr>
          </a:p>
        </p:txBody>
      </p:sp>
      <p:sp>
        <p:nvSpPr>
          <p:cNvPr id="43" name="직사각형 42"/>
          <p:cNvSpPr/>
          <p:nvPr/>
        </p:nvSpPr>
        <p:spPr>
          <a:xfrm>
            <a:off x="-3476444" y="5406631"/>
            <a:ext cx="3344174" cy="80459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원하는 자문 내용</a:t>
            </a:r>
            <a:endParaRPr lang="ko-KR" altLang="en-US" sz="16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4" name="직사각형 43"/>
          <p:cNvSpPr/>
          <p:nvPr/>
        </p:nvSpPr>
        <p:spPr>
          <a:xfrm>
            <a:off x="1138687" y="8607075"/>
            <a:ext cx="5917721" cy="804595"/>
          </a:xfrm>
          <a:prstGeom prst="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+mn-ea"/>
            </a:endParaRPr>
          </a:p>
        </p:txBody>
      </p:sp>
      <p:sp>
        <p:nvSpPr>
          <p:cNvPr id="45" name="직사각형 44"/>
          <p:cNvSpPr/>
          <p:nvPr/>
        </p:nvSpPr>
        <p:spPr>
          <a:xfrm>
            <a:off x="-3476444" y="8607075"/>
            <a:ext cx="3344174" cy="80459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마무리 </a:t>
            </a:r>
            <a:r>
              <a:rPr lang="ko-KR" altLang="en-US" sz="1600" dirty="0" err="1" smtClean="0">
                <a:solidFill>
                  <a:schemeClr val="tx1"/>
                </a:solidFill>
                <a:latin typeface="+mn-ea"/>
              </a:rPr>
              <a:t>멘트</a:t>
            </a:r>
            <a:endParaRPr lang="ko-KR" altLang="en-US" sz="16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6" name="직사각형 45"/>
          <p:cNvSpPr/>
          <p:nvPr/>
        </p:nvSpPr>
        <p:spPr>
          <a:xfrm>
            <a:off x="1138687" y="6581635"/>
            <a:ext cx="5917721" cy="1785988"/>
          </a:xfrm>
          <a:prstGeom prst="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+mn-ea"/>
            </a:endParaRPr>
          </a:p>
        </p:txBody>
      </p:sp>
      <p:sp>
        <p:nvSpPr>
          <p:cNvPr id="47" name="직사각형 46"/>
          <p:cNvSpPr/>
          <p:nvPr/>
        </p:nvSpPr>
        <p:spPr>
          <a:xfrm>
            <a:off x="-3476444" y="6581635"/>
            <a:ext cx="3344174" cy="178598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서비스 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or 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소셜미션과</a:t>
            </a:r>
            <a:endParaRPr lang="en-US" altLang="ko-KR" sz="1600" dirty="0" smtClean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관련된 사진</a:t>
            </a:r>
            <a:endParaRPr lang="en-US" altLang="ko-KR" sz="1600" dirty="0" smtClean="0">
              <a:solidFill>
                <a:schemeClr val="tx1"/>
              </a:solidFill>
              <a:latin typeface="+mn-ea"/>
            </a:endParaRPr>
          </a:p>
          <a:p>
            <a:pPr algn="ctr"/>
            <a:endParaRPr lang="en-US" altLang="ko-KR" sz="1600" dirty="0" smtClean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기업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/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서비스 소개 유투브 영상이 </a:t>
            </a:r>
            <a:endParaRPr lang="en-US" altLang="ko-KR" sz="1600" dirty="0" smtClean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다면 </a:t>
            </a:r>
            <a:r>
              <a:rPr lang="ko-KR" altLang="en-US" sz="1600" dirty="0" err="1" smtClean="0">
                <a:solidFill>
                  <a:schemeClr val="tx1"/>
                </a:solidFill>
                <a:latin typeface="+mn-ea"/>
              </a:rPr>
              <a:t>바로가기</a:t>
            </a: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QR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코드 추가 가능</a:t>
            </a:r>
            <a:endParaRPr lang="ko-KR" altLang="en-US" sz="16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8" name="직사각형 47"/>
          <p:cNvSpPr/>
          <p:nvPr/>
        </p:nvSpPr>
        <p:spPr>
          <a:xfrm>
            <a:off x="5266943" y="2281893"/>
            <a:ext cx="1710879" cy="1653040"/>
          </a:xfrm>
          <a:prstGeom prst="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+mn-ea"/>
            </a:endParaRPr>
          </a:p>
        </p:txBody>
      </p:sp>
      <p:sp>
        <p:nvSpPr>
          <p:cNvPr id="49" name="직사각형 48"/>
          <p:cNvSpPr/>
          <p:nvPr/>
        </p:nvSpPr>
        <p:spPr>
          <a:xfrm>
            <a:off x="8269857" y="2378069"/>
            <a:ext cx="3988278" cy="14606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Tx/>
              <a:buChar char="-"/>
            </a:pP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App : 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다운로드 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QR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코드</a:t>
            </a:r>
            <a:endParaRPr lang="en-US" altLang="ko-KR" sz="1600" dirty="0">
              <a:solidFill>
                <a:schemeClr val="tx1"/>
              </a:solidFill>
              <a:latin typeface="+mn-ea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o-KR" altLang="en-US" sz="1400" dirty="0" err="1" smtClean="0">
                <a:solidFill>
                  <a:schemeClr val="tx1"/>
                </a:solidFill>
                <a:latin typeface="+mn-ea"/>
              </a:rPr>
              <a:t>안드로이드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/ IOS </a:t>
            </a:r>
            <a:r>
              <a:rPr lang="ko-KR" altLang="en-US" sz="1400" smtClean="0">
                <a:solidFill>
                  <a:schemeClr val="tx1"/>
                </a:solidFill>
                <a:latin typeface="+mn-ea"/>
              </a:rPr>
              <a:t>선택할 수 있는 형태</a:t>
            </a:r>
            <a:endParaRPr lang="en-US" altLang="ko-KR" sz="1400" dirty="0" smtClean="0">
              <a:solidFill>
                <a:schemeClr val="tx1"/>
              </a:solidFill>
              <a:latin typeface="+mn-ea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기한이 있는 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QR</a:t>
            </a:r>
            <a:r>
              <a:rPr lang="ko-KR" altLang="en-US" sz="1400" smtClean="0">
                <a:solidFill>
                  <a:schemeClr val="tx1"/>
                </a:solidFill>
                <a:latin typeface="+mn-ea"/>
              </a:rPr>
              <a:t>코드는 만료 기한 메모 요청</a:t>
            </a:r>
            <a:endParaRPr lang="en-US" altLang="ko-KR" sz="1400" dirty="0" smtClean="0">
              <a:solidFill>
                <a:schemeClr val="tx1"/>
              </a:solidFill>
              <a:latin typeface="+mn-ea"/>
            </a:endParaRPr>
          </a:p>
          <a:p>
            <a:endParaRPr lang="en-US" altLang="ko-KR" sz="1600" dirty="0" smtClean="0">
              <a:solidFill>
                <a:schemeClr val="tx1"/>
              </a:solidFill>
              <a:latin typeface="+mn-ea"/>
            </a:endParaRPr>
          </a:p>
          <a:p>
            <a:pPr marL="171450" indent="-171450">
              <a:buFontTx/>
              <a:buChar char="-"/>
            </a:pP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Web : 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홈페이지 바로가기 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QR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코드</a:t>
            </a:r>
            <a:endParaRPr lang="ko-KR" altLang="en-US" sz="1600" dirty="0">
              <a:solidFill>
                <a:schemeClr val="tx1"/>
              </a:solidFill>
              <a:latin typeface="+mn-ea"/>
            </a:endParaRPr>
          </a:p>
        </p:txBody>
      </p:sp>
      <p:cxnSp>
        <p:nvCxnSpPr>
          <p:cNvPr id="50" name="직선 화살표 연결선 49"/>
          <p:cNvCxnSpPr>
            <a:stCxn id="36" idx="1"/>
            <a:endCxn id="37" idx="3"/>
          </p:cNvCxnSpPr>
          <p:nvPr/>
        </p:nvCxnSpPr>
        <p:spPr>
          <a:xfrm flipH="1" flipV="1">
            <a:off x="-132270" y="1627128"/>
            <a:ext cx="1270957" cy="1"/>
          </a:xfrm>
          <a:prstGeom prst="straightConnector1">
            <a:avLst/>
          </a:prstGeom>
          <a:ln w="38100">
            <a:solidFill>
              <a:srgbClr val="FF0000"/>
            </a:solidFill>
            <a:prstDash val="lgDash"/>
            <a:headEnd type="stealth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직선 화살표 연결선 50"/>
          <p:cNvCxnSpPr>
            <a:stCxn id="38" idx="1"/>
            <a:endCxn id="39" idx="3"/>
          </p:cNvCxnSpPr>
          <p:nvPr/>
        </p:nvCxnSpPr>
        <p:spPr>
          <a:xfrm flipH="1">
            <a:off x="-132270" y="3108413"/>
            <a:ext cx="1270957" cy="0"/>
          </a:xfrm>
          <a:prstGeom prst="straightConnector1">
            <a:avLst/>
          </a:prstGeom>
          <a:ln w="38100">
            <a:solidFill>
              <a:srgbClr val="FF0000"/>
            </a:solidFill>
            <a:prstDash val="lgDash"/>
            <a:headEnd type="stealth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직선 화살표 연결선 51"/>
          <p:cNvCxnSpPr>
            <a:stCxn id="40" idx="1"/>
            <a:endCxn id="41" idx="3"/>
          </p:cNvCxnSpPr>
          <p:nvPr/>
        </p:nvCxnSpPr>
        <p:spPr>
          <a:xfrm flipH="1">
            <a:off x="-132270" y="4707639"/>
            <a:ext cx="1270957" cy="0"/>
          </a:xfrm>
          <a:prstGeom prst="straightConnector1">
            <a:avLst/>
          </a:prstGeom>
          <a:ln w="38100">
            <a:solidFill>
              <a:srgbClr val="FF0000"/>
            </a:solidFill>
            <a:prstDash val="lgDash"/>
            <a:headEnd type="stealth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직선 화살표 연결선 52"/>
          <p:cNvCxnSpPr>
            <a:stCxn id="42" idx="1"/>
            <a:endCxn id="43" idx="3"/>
          </p:cNvCxnSpPr>
          <p:nvPr/>
        </p:nvCxnSpPr>
        <p:spPr>
          <a:xfrm flipH="1">
            <a:off x="-132270" y="5808929"/>
            <a:ext cx="1270957" cy="0"/>
          </a:xfrm>
          <a:prstGeom prst="straightConnector1">
            <a:avLst/>
          </a:prstGeom>
          <a:ln w="38100">
            <a:solidFill>
              <a:srgbClr val="FF0000"/>
            </a:solidFill>
            <a:prstDash val="lgDash"/>
            <a:headEnd type="stealth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직선 화살표 연결선 53"/>
          <p:cNvCxnSpPr>
            <a:stCxn id="46" idx="1"/>
            <a:endCxn id="47" idx="3"/>
          </p:cNvCxnSpPr>
          <p:nvPr/>
        </p:nvCxnSpPr>
        <p:spPr>
          <a:xfrm flipH="1">
            <a:off x="-132270" y="7474629"/>
            <a:ext cx="1270957" cy="0"/>
          </a:xfrm>
          <a:prstGeom prst="straightConnector1">
            <a:avLst/>
          </a:prstGeom>
          <a:ln w="38100">
            <a:solidFill>
              <a:srgbClr val="FF0000"/>
            </a:solidFill>
            <a:prstDash val="lgDash"/>
            <a:headEnd type="stealth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직선 화살표 연결선 54"/>
          <p:cNvCxnSpPr>
            <a:stCxn id="44" idx="1"/>
            <a:endCxn id="45" idx="3"/>
          </p:cNvCxnSpPr>
          <p:nvPr/>
        </p:nvCxnSpPr>
        <p:spPr>
          <a:xfrm flipH="1">
            <a:off x="-132270" y="9009373"/>
            <a:ext cx="1270957" cy="0"/>
          </a:xfrm>
          <a:prstGeom prst="straightConnector1">
            <a:avLst/>
          </a:prstGeom>
          <a:ln w="38100">
            <a:solidFill>
              <a:srgbClr val="FF0000"/>
            </a:solidFill>
            <a:prstDash val="lgDash"/>
            <a:headEnd type="stealth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직선 화살표 연결선 55"/>
          <p:cNvCxnSpPr>
            <a:stCxn id="48" idx="3"/>
            <a:endCxn id="49" idx="1"/>
          </p:cNvCxnSpPr>
          <p:nvPr/>
        </p:nvCxnSpPr>
        <p:spPr>
          <a:xfrm flipV="1">
            <a:off x="6977822" y="3108412"/>
            <a:ext cx="1292035" cy="1"/>
          </a:xfrm>
          <a:prstGeom prst="straightConnector1">
            <a:avLst/>
          </a:prstGeom>
          <a:ln w="38100">
            <a:solidFill>
              <a:srgbClr val="FF0000"/>
            </a:solidFill>
            <a:prstDash val="lgDash"/>
            <a:headEnd type="stealth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0542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1216109" y="947250"/>
            <a:ext cx="5761713" cy="9472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623" dirty="0" smtClean="0">
                <a:solidFill>
                  <a:schemeClr val="tx1"/>
                </a:solidFill>
                <a:latin typeface="+mn-ea"/>
              </a:rPr>
              <a:t>               </a:t>
            </a:r>
            <a:r>
              <a:rPr lang="en-US" altLang="ko-KR" sz="2223" b="1" dirty="0" smtClean="0">
                <a:solidFill>
                  <a:srgbClr val="E01A35"/>
                </a:solidFill>
                <a:latin typeface="+mn-ea"/>
              </a:rPr>
              <a:t>Happy</a:t>
            </a:r>
            <a:r>
              <a:rPr lang="en-US" altLang="ko-KR" sz="2223" b="1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en-US" altLang="ko-KR" sz="2223" b="1" dirty="0">
                <a:solidFill>
                  <a:srgbClr val="E18841"/>
                </a:solidFill>
                <a:latin typeface="+mn-ea"/>
              </a:rPr>
              <a:t>Tester</a:t>
            </a:r>
          </a:p>
          <a:p>
            <a:r>
              <a:rPr lang="ko-KR" altLang="en-US" sz="2623" b="1" dirty="0" smtClean="0">
                <a:solidFill>
                  <a:schemeClr val="tx1"/>
                </a:solidFill>
                <a:latin typeface="+mn-ea"/>
              </a:rPr>
              <a:t>사회적 기업 </a:t>
            </a:r>
            <a:r>
              <a:rPr lang="en-US" altLang="ko-KR" sz="2623" b="1" dirty="0" smtClean="0">
                <a:solidFill>
                  <a:schemeClr val="tx1"/>
                </a:solidFill>
                <a:latin typeface="+mn-ea"/>
              </a:rPr>
              <a:t>OOOO</a:t>
            </a:r>
            <a:r>
              <a:rPr lang="ko-KR" altLang="en-US" sz="2623" b="1" smtClean="0">
                <a:solidFill>
                  <a:schemeClr val="tx1"/>
                </a:solidFill>
                <a:latin typeface="+mn-ea"/>
              </a:rPr>
              <a:t>는</a:t>
            </a:r>
            <a:r>
              <a:rPr lang="en-US" altLang="ko-KR" sz="2623" b="1" dirty="0">
                <a:solidFill>
                  <a:schemeClr val="tx1"/>
                </a:solidFill>
                <a:latin typeface="+mn-ea"/>
              </a:rPr>
              <a:t>?</a:t>
            </a:r>
            <a:endParaRPr lang="ko-KR" altLang="en-US" sz="2623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1426126" y="2321776"/>
            <a:ext cx="3370414" cy="1641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749" dirty="0" smtClean="0">
                <a:solidFill>
                  <a:schemeClr val="tx1"/>
                </a:solidFill>
                <a:latin typeface="+mn-ea"/>
              </a:rPr>
              <a:t>기술을 활용하여 미세먼지로부터 안전한 환경을 만듭니다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.</a:t>
            </a:r>
          </a:p>
          <a:p>
            <a:r>
              <a:rPr lang="ko-KR" altLang="en-US" sz="1749" dirty="0" smtClean="0">
                <a:solidFill>
                  <a:schemeClr val="tx1"/>
                </a:solidFill>
                <a:latin typeface="+mn-ea"/>
              </a:rPr>
              <a:t>그래서 이미지 기반 미세먼지 측정 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App. [OOO]</a:t>
            </a: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을 만들었습니다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.</a:t>
            </a:r>
            <a:endParaRPr lang="ko-KR" altLang="en-US" sz="1749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1426126" y="4327804"/>
            <a:ext cx="5395270" cy="7821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[OOO]</a:t>
            </a: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은 이미지를 기반으로 미세먼지를 측정하고 사용자에게 공유하며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수익의 일부로 나무를 심습니다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.</a:t>
            </a:r>
            <a:endParaRPr lang="ko-KR" altLang="en-US" sz="1749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1426125" y="5474932"/>
            <a:ext cx="5395270" cy="7821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749" dirty="0">
                <a:solidFill>
                  <a:schemeClr val="tx1"/>
                </a:solidFill>
                <a:latin typeface="+mn-ea"/>
              </a:rPr>
              <a:t>[OOO]</a:t>
            </a: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의 관리자 중심 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UI</a:t>
            </a: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를 사용자 중심 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UI</a:t>
            </a: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로 바꾸고 싶습니다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.</a:t>
            </a:r>
            <a:endParaRPr lang="ko-KR" altLang="en-US" sz="1749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1399330" y="8629537"/>
            <a:ext cx="5395270" cy="7821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[</a:t>
            </a:r>
            <a:r>
              <a:rPr lang="en-US" altLang="ko-KR" sz="1749" dirty="0">
                <a:solidFill>
                  <a:schemeClr val="tx1"/>
                </a:solidFill>
                <a:latin typeface="+mn-ea"/>
              </a:rPr>
              <a:t>OOO] </a:t>
            </a: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개선을 통해 미세먼지 문제 해결에 함께 해주세요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!</a:t>
            </a:r>
            <a:endParaRPr lang="ko-KR" altLang="en-US" sz="1749" b="1" dirty="0">
              <a:solidFill>
                <a:schemeClr val="tx1"/>
              </a:solidFill>
              <a:latin typeface="+mn-ea"/>
            </a:endParaRPr>
          </a:p>
        </p:txBody>
      </p:sp>
      <p:pic>
        <p:nvPicPr>
          <p:cNvPr id="19" name="그림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1116" y="1046103"/>
            <a:ext cx="1655244" cy="374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69222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</TotalTime>
  <Words>318</Words>
  <Application>Microsoft Office PowerPoint</Application>
  <PresentationFormat>B4(ISO) 용지(250x353mm)</PresentationFormat>
  <Paragraphs>59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9" baseType="lpstr">
      <vt:lpstr>맑은 고딕</vt:lpstr>
      <vt:lpstr>Arial</vt:lpstr>
      <vt:lpstr>Calibri</vt:lpstr>
      <vt:lpstr>Calibri Light</vt:lpstr>
      <vt:lpstr>Wingdings</vt:lpstr>
      <vt:lpstr>Office 테마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User</dc:creator>
  <cp:lastModifiedBy>USER</cp:lastModifiedBy>
  <cp:revision>26</cp:revision>
  <dcterms:created xsi:type="dcterms:W3CDTF">2020-03-16T06:38:45Z</dcterms:created>
  <dcterms:modified xsi:type="dcterms:W3CDTF">2023-03-06T02:50:38Z</dcterms:modified>
</cp:coreProperties>
</file>