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0" r:id="rId3"/>
    <p:sldId id="257" r:id="rId4"/>
    <p:sldId id="258" r:id="rId5"/>
    <p:sldId id="259" r:id="rId6"/>
  </p:sldIdLst>
  <p:sldSz cx="8120063" cy="10826750" type="B4ISO"/>
  <p:notesSz cx="6858000" cy="9144000"/>
  <p:defaultTextStyle>
    <a:defPPr>
      <a:defRPr lang="ko-KR"/>
    </a:defPPr>
    <a:lvl1pPr marL="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1pPr>
    <a:lvl2pPr marL="51672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2pPr>
    <a:lvl3pPr marL="103345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3pPr>
    <a:lvl4pPr marL="155018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4pPr>
    <a:lvl5pPr marL="206691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5pPr>
    <a:lvl6pPr marL="2583637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6pPr>
    <a:lvl7pPr marL="3100365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7pPr>
    <a:lvl8pPr marL="3617092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8pPr>
    <a:lvl9pPr marL="4133820" algn="l" defTabSz="1033455" rtl="0" eaLnBrk="1" latinLnBrk="1" hangingPunct="1">
      <a:defRPr sz="20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841"/>
    <a:srgbClr val="E01A35"/>
    <a:srgbClr val="FFD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8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005" y="1771879"/>
            <a:ext cx="6902054" cy="3769313"/>
          </a:xfrm>
        </p:spPr>
        <p:txBody>
          <a:bodyPr anchor="b"/>
          <a:lstStyle>
            <a:lvl1pPr algn="ctr"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008" y="5686551"/>
            <a:ext cx="6090047" cy="2613958"/>
          </a:xfrm>
        </p:spPr>
        <p:txBody>
          <a:bodyPr/>
          <a:lstStyle>
            <a:lvl1pPr marL="0" indent="0" algn="ctr">
              <a:buNone/>
              <a:defRPr sz="2131"/>
            </a:lvl1pPr>
            <a:lvl2pPr marL="405994" indent="0" algn="ctr">
              <a:buNone/>
              <a:defRPr sz="1776"/>
            </a:lvl2pPr>
            <a:lvl3pPr marL="811987" indent="0" algn="ctr">
              <a:buNone/>
              <a:defRPr sz="1598"/>
            </a:lvl3pPr>
            <a:lvl4pPr marL="1217981" indent="0" algn="ctr">
              <a:buNone/>
              <a:defRPr sz="1421"/>
            </a:lvl4pPr>
            <a:lvl5pPr marL="1623974" indent="0" algn="ctr">
              <a:buNone/>
              <a:defRPr sz="1421"/>
            </a:lvl5pPr>
            <a:lvl6pPr marL="2029968" indent="0" algn="ctr">
              <a:buNone/>
              <a:defRPr sz="1421"/>
            </a:lvl6pPr>
            <a:lvl7pPr marL="2435962" indent="0" algn="ctr">
              <a:buNone/>
              <a:defRPr sz="1421"/>
            </a:lvl7pPr>
            <a:lvl8pPr marL="2841955" indent="0" algn="ctr">
              <a:buNone/>
              <a:defRPr sz="1421"/>
            </a:lvl8pPr>
            <a:lvl9pPr marL="3247949" indent="0" algn="ctr">
              <a:buNone/>
              <a:defRPr sz="1421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300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619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10920" y="576424"/>
            <a:ext cx="1750889" cy="917517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8255" y="576424"/>
            <a:ext cx="5151165" cy="917517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8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6938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026" y="2699172"/>
            <a:ext cx="7003554" cy="4503626"/>
          </a:xfrm>
        </p:spPr>
        <p:txBody>
          <a:bodyPr anchor="b"/>
          <a:lstStyle>
            <a:lvl1pPr>
              <a:defRPr sz="5328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4026" y="7245404"/>
            <a:ext cx="7003554" cy="2368351"/>
          </a:xfrm>
        </p:spPr>
        <p:txBody>
          <a:bodyPr/>
          <a:lstStyle>
            <a:lvl1pPr marL="0" indent="0">
              <a:buNone/>
              <a:defRPr sz="2131">
                <a:solidFill>
                  <a:schemeClr val="tx1"/>
                </a:solidFill>
              </a:defRPr>
            </a:lvl1pPr>
            <a:lvl2pPr marL="405994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2pPr>
            <a:lvl3pPr marL="811987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3pPr>
            <a:lvl4pPr marL="1217981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4pPr>
            <a:lvl5pPr marL="1623974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5pPr>
            <a:lvl6pPr marL="2029968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6pPr>
            <a:lvl7pPr marL="2435962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7pPr>
            <a:lvl8pPr marL="2841955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8pPr>
            <a:lvl9pPr marL="3247949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85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8254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0782" y="2882121"/>
            <a:ext cx="3451027" cy="68694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43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576427"/>
            <a:ext cx="7003554" cy="209267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313" y="2654058"/>
            <a:ext cx="3435167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313" y="3954771"/>
            <a:ext cx="3435167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10783" y="2654058"/>
            <a:ext cx="3452084" cy="1300713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4" indent="0">
              <a:buNone/>
              <a:defRPr sz="1776" b="1"/>
            </a:lvl2pPr>
            <a:lvl3pPr marL="811987" indent="0">
              <a:buNone/>
              <a:defRPr sz="1598" b="1"/>
            </a:lvl3pPr>
            <a:lvl4pPr marL="1217981" indent="0">
              <a:buNone/>
              <a:defRPr sz="1421" b="1"/>
            </a:lvl4pPr>
            <a:lvl5pPr marL="1623974" indent="0">
              <a:buNone/>
              <a:defRPr sz="1421" b="1"/>
            </a:lvl5pPr>
            <a:lvl6pPr marL="2029968" indent="0">
              <a:buNone/>
              <a:defRPr sz="1421" b="1"/>
            </a:lvl6pPr>
            <a:lvl7pPr marL="2435962" indent="0">
              <a:buNone/>
              <a:defRPr sz="1421" b="1"/>
            </a:lvl7pPr>
            <a:lvl8pPr marL="2841955" indent="0">
              <a:buNone/>
              <a:defRPr sz="1421" b="1"/>
            </a:lvl8pPr>
            <a:lvl9pPr marL="3247949" indent="0">
              <a:buNone/>
              <a:defRPr sz="1421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10783" y="3954771"/>
            <a:ext cx="3452084" cy="58168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6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100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06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2084" y="1558854"/>
            <a:ext cx="4110782" cy="7694010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065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12" y="721783"/>
            <a:ext cx="2618932" cy="2526242"/>
          </a:xfrm>
        </p:spPr>
        <p:txBody>
          <a:bodyPr anchor="b"/>
          <a:lstStyle>
            <a:lvl1pPr>
              <a:defRPr sz="2842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52084" y="1558854"/>
            <a:ext cx="4110782" cy="7694010"/>
          </a:xfrm>
        </p:spPr>
        <p:txBody>
          <a:bodyPr anchor="t"/>
          <a:lstStyle>
            <a:lvl1pPr marL="0" indent="0">
              <a:buNone/>
              <a:defRPr sz="2842"/>
            </a:lvl1pPr>
            <a:lvl2pPr marL="405994" indent="0">
              <a:buNone/>
              <a:defRPr sz="2486"/>
            </a:lvl2pPr>
            <a:lvl3pPr marL="811987" indent="0">
              <a:buNone/>
              <a:defRPr sz="2131"/>
            </a:lvl3pPr>
            <a:lvl4pPr marL="1217981" indent="0">
              <a:buNone/>
              <a:defRPr sz="1776"/>
            </a:lvl4pPr>
            <a:lvl5pPr marL="1623974" indent="0">
              <a:buNone/>
              <a:defRPr sz="1776"/>
            </a:lvl5pPr>
            <a:lvl6pPr marL="2029968" indent="0">
              <a:buNone/>
              <a:defRPr sz="1776"/>
            </a:lvl6pPr>
            <a:lvl7pPr marL="2435962" indent="0">
              <a:buNone/>
              <a:defRPr sz="1776"/>
            </a:lvl7pPr>
            <a:lvl8pPr marL="2841955" indent="0">
              <a:buNone/>
              <a:defRPr sz="1776"/>
            </a:lvl8pPr>
            <a:lvl9pPr marL="3247949" indent="0">
              <a:buNone/>
              <a:defRPr sz="1776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9312" y="3248025"/>
            <a:ext cx="2618932" cy="6017368"/>
          </a:xfrm>
        </p:spPr>
        <p:txBody>
          <a:bodyPr/>
          <a:lstStyle>
            <a:lvl1pPr marL="0" indent="0">
              <a:buNone/>
              <a:defRPr sz="1421"/>
            </a:lvl1pPr>
            <a:lvl2pPr marL="405994" indent="0">
              <a:buNone/>
              <a:defRPr sz="1243"/>
            </a:lvl2pPr>
            <a:lvl3pPr marL="811987" indent="0">
              <a:buNone/>
              <a:defRPr sz="1066"/>
            </a:lvl3pPr>
            <a:lvl4pPr marL="1217981" indent="0">
              <a:buNone/>
              <a:defRPr sz="888"/>
            </a:lvl4pPr>
            <a:lvl5pPr marL="1623974" indent="0">
              <a:buNone/>
              <a:defRPr sz="888"/>
            </a:lvl5pPr>
            <a:lvl6pPr marL="2029968" indent="0">
              <a:buNone/>
              <a:defRPr sz="888"/>
            </a:lvl6pPr>
            <a:lvl7pPr marL="2435962" indent="0">
              <a:buNone/>
              <a:defRPr sz="888"/>
            </a:lvl7pPr>
            <a:lvl8pPr marL="2841955" indent="0">
              <a:buNone/>
              <a:defRPr sz="888"/>
            </a:lvl8pPr>
            <a:lvl9pPr marL="3247949" indent="0">
              <a:buNone/>
              <a:defRPr sz="888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06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8255" y="576427"/>
            <a:ext cx="7003554" cy="20926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8255" y="2882121"/>
            <a:ext cx="7003554" cy="686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8254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CF3D-AD54-4270-A354-64DCF57B9BBC}" type="datetimeFigureOut">
              <a:rPr lang="ko-KR" altLang="en-US" smtClean="0"/>
              <a:t>2022-02-21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89771" y="10034796"/>
            <a:ext cx="2740521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4795" y="10034796"/>
            <a:ext cx="1827014" cy="57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4B4E2-085B-4713-9CAD-E319110433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735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11987" rtl="0" eaLnBrk="1" latinLnBrk="1" hangingPunct="1">
        <a:lnSpc>
          <a:spcPct val="90000"/>
        </a:lnSpc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2997" indent="-202997" algn="l" defTabSz="811987" rtl="0" eaLnBrk="1" latinLnBrk="1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2486" kern="1200">
          <a:solidFill>
            <a:schemeClr val="tx1"/>
          </a:solidFill>
          <a:latin typeface="+mn-lt"/>
          <a:ea typeface="+mn-ea"/>
          <a:cs typeface="+mn-cs"/>
        </a:defRPr>
      </a:lvl1pPr>
      <a:lvl2pPr marL="608990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14984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3pPr>
      <a:lvl4pPr marL="142097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232965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638958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3044952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450946" indent="-202997" algn="l" defTabSz="811987" rtl="0" eaLnBrk="1" latinLnBrk="1" hangingPunct="1">
        <a:lnSpc>
          <a:spcPct val="90000"/>
        </a:lnSpc>
        <a:spcBef>
          <a:spcPts val="444"/>
        </a:spcBef>
        <a:buFont typeface="Arial" panose="020B0604020202020204" pitchFamily="34" charset="0"/>
        <a:buChar char="•"/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87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1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74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68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62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55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49" algn="l" defTabSz="811987" rtl="0" eaLnBrk="1" latinLnBrk="1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ppytester@happyprobono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8" y="1091579"/>
            <a:ext cx="5761713" cy="5623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400" b="1" dirty="0" smtClean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4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E18841"/>
                </a:solidFill>
                <a:latin typeface="+mn-ea"/>
              </a:rPr>
              <a:t>Tester </a:t>
            </a:r>
            <a:r>
              <a:rPr lang="ko-KR" altLang="en-US" sz="2400" b="1" smtClean="0">
                <a:solidFill>
                  <a:schemeClr val="tx1"/>
                </a:solidFill>
                <a:latin typeface="+mn-ea"/>
              </a:rPr>
              <a:t>신청 방법</a:t>
            </a:r>
            <a:endParaRPr lang="ko-KR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82502" y="1890452"/>
            <a:ext cx="6355060" cy="7555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buAutoNum type="arabicPeriod"/>
            </a:pP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SK</a:t>
            </a:r>
            <a:r>
              <a:rPr lang="ko-KR" altLang="en-US" sz="2000" b="1" dirty="0" err="1" smtClean="0">
                <a:solidFill>
                  <a:schemeClr val="tx1"/>
                </a:solidFill>
                <a:latin typeface="+mj-ea"/>
                <a:ea typeface="+mj-ea"/>
              </a:rPr>
              <a:t>프로보노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 홈페이지에 회원 가입 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AutoNum type="arabicPeriod"/>
            </a:pP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아래 질문에 대한 답을 여기에 적어주세요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기업명과 인증 형태를 알려주세요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담당자 성함과 연락처를 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개선 받고 싶은 서비스 이름을 적어주세요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접속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다운로드 </a:t>
            </a:r>
            <a:r>
              <a:rPr lang="en-US" altLang="ko-KR" sz="1600" dirty="0" err="1" smtClean="0">
                <a:solidFill>
                  <a:schemeClr val="tx1"/>
                </a:solidFill>
                <a:latin typeface="+mj-ea"/>
                <a:ea typeface="+mj-ea"/>
              </a:rPr>
              <a:t>url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을 알려주세요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.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앱은 안드로이드와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IOS 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각각 알려주세요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.)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주요 </a:t>
            </a: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타겟은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누구인가요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 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성별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  <a:latin typeface="+mj-ea"/>
                <a:ea typeface="+mj-ea"/>
              </a:rPr>
              <a:t>연령 등</a:t>
            </a:r>
            <a:r>
              <a:rPr lang="en-US" altLang="ko-KR" sz="12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앱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/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웹은 언제 </a:t>
            </a: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리뉴얼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런칭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)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예정이신가요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구체적으로 피드백 받고 싶은 내용은 무엇인가요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?</a:t>
            </a:r>
          </a:p>
          <a:p>
            <a:pPr marL="285750" indent="-285750">
              <a:buFontTx/>
              <a:buChar char="-"/>
            </a:pPr>
            <a:endParaRPr lang="en-US" altLang="ko-KR" sz="20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2~5p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 템플릿 중 하나를 골라 내용을 채워주세요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342900" indent="-342900">
              <a:buFont typeface="+mj-lt"/>
              <a:buAutoNum type="arabicPeriod" startAt="3"/>
            </a:pP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 typeface="+mj-lt"/>
              <a:buAutoNum type="arabicPeriod" startAt="3"/>
            </a:pP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번 질문의 답과 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번 템플릿 내용을 채운 파일을 메일로 보내주세요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342900" indent="-342900">
              <a:buFontTx/>
              <a:buChar char="-"/>
            </a:pP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marL="342900" indent="-342900">
              <a:buFontTx/>
              <a:buChar char="-"/>
            </a:pPr>
            <a:r>
              <a:rPr lang="ko-KR" altLang="en-US" sz="1600" dirty="0" err="1" smtClean="0">
                <a:solidFill>
                  <a:schemeClr val="tx1"/>
                </a:solidFill>
                <a:latin typeface="+mj-ea"/>
                <a:ea typeface="+mj-ea"/>
              </a:rPr>
              <a:t>이메일</a:t>
            </a:r>
            <a:r>
              <a:rPr lang="ko-KR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 주소 </a:t>
            </a:r>
            <a:r>
              <a:rPr lang="en-US" altLang="ko-KR" sz="1600" dirty="0" smtClean="0">
                <a:solidFill>
                  <a:schemeClr val="tx1"/>
                </a:solidFill>
                <a:latin typeface="+mj-ea"/>
                <a:ea typeface="+mj-ea"/>
              </a:rPr>
              <a:t>: </a:t>
            </a:r>
            <a:r>
              <a:rPr lang="en-US" altLang="ko-KR" sz="1600" dirty="0" smtClean="0">
                <a:latin typeface="+mj-ea"/>
                <a:ea typeface="+mj-ea"/>
                <a:hlinkClick r:id="rId3"/>
              </a:rPr>
              <a:t>happytester@happyprobono.com</a:t>
            </a:r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ko-KR" altLang="en-US" sz="2000" b="1" dirty="0" smtClean="0">
                <a:solidFill>
                  <a:schemeClr val="tx1"/>
                </a:solidFill>
                <a:latin typeface="+mj-ea"/>
                <a:ea typeface="+mj-ea"/>
              </a:rPr>
              <a:t>감사합니다</a:t>
            </a:r>
            <a:r>
              <a:rPr lang="en-US" altLang="ko-KR" sz="2000" b="1" dirty="0" smtClean="0">
                <a:solidFill>
                  <a:schemeClr val="tx1"/>
                </a:solidFill>
                <a:latin typeface="+mj-ea"/>
                <a:ea typeface="+mj-ea"/>
              </a:rPr>
              <a:t>!</a:t>
            </a:r>
            <a:endParaRPr lang="en-US" altLang="ko-KR" sz="2000" b="1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ko-KR" altLang="en-US" sz="2000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077" y="9767987"/>
            <a:ext cx="1320275" cy="298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6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1138687" y="1406106"/>
            <a:ext cx="4011283" cy="44204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-3476444" y="1245626"/>
            <a:ext cx="3344174" cy="7630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기업명</a:t>
            </a:r>
            <a:r>
              <a:rPr lang="en-US" altLang="ko-KR" sz="1600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+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기업 로고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138687" y="2281893"/>
            <a:ext cx="4011283" cy="1653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-3476444" y="2378071"/>
            <a:ext cx="3344174" cy="14606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&amp;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소개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(~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한 문제 해결을 위해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이런 서비스를 만들었어요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)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1138687" y="4305341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-3476444" y="4305341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서비스</a:t>
            </a:r>
            <a:r>
              <a:rPr lang="ko-KR" altLang="en-US" sz="1600" dirty="0">
                <a:solidFill>
                  <a:schemeClr val="tx1"/>
                </a:solidFill>
                <a:latin typeface="+mn-ea"/>
              </a:rPr>
              <a:t>를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통한 사회문제 해결 방식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서비스에 사용된 기술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138687" y="5406631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-3476444" y="5406631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원하는 자문 내용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1138687" y="8607075"/>
            <a:ext cx="5917721" cy="80459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-3476444" y="8607075"/>
            <a:ext cx="3344174" cy="8045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마무리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멘트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138687" y="6581635"/>
            <a:ext cx="5917721" cy="1785988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-3476444" y="6581635"/>
            <a:ext cx="3344174" cy="178598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서비스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or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소셜미션과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관련된 사진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기업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/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서비스 소개 유투브 영상이 </a:t>
            </a:r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다면 </a:t>
            </a:r>
            <a:r>
              <a:rPr lang="ko-KR" altLang="en-US" sz="1600" dirty="0" err="1" smtClean="0">
                <a:solidFill>
                  <a:schemeClr val="tx1"/>
                </a:solidFill>
                <a:latin typeface="+mn-ea"/>
              </a:rPr>
              <a:t>바로가기</a:t>
            </a:r>
            <a:r>
              <a:rPr lang="ko-KR" altLang="en-US" sz="16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 추가 가능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5266943" y="2281893"/>
            <a:ext cx="1710879" cy="165304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n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8269857" y="2378069"/>
            <a:ext cx="3988278" cy="1460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App :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다운로드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</a:t>
            </a:r>
            <a:endParaRPr lang="en-US" altLang="ko-KR" sz="16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1400" dirty="0" err="1" smtClean="0">
                <a:solidFill>
                  <a:schemeClr val="tx1"/>
                </a:solidFill>
                <a:latin typeface="+mn-ea"/>
              </a:rPr>
              <a:t>안드로이드</a:t>
            </a: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/ IOS 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선택할 수 있는 형태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o-KR" altLang="en-US" sz="1400" dirty="0" smtClean="0">
                <a:solidFill>
                  <a:schemeClr val="tx1"/>
                </a:solidFill>
                <a:latin typeface="+mn-ea"/>
              </a:rPr>
              <a:t>기한이 있는 </a:t>
            </a:r>
            <a:r>
              <a:rPr lang="en-US" altLang="ko-KR" sz="14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400" smtClean="0">
                <a:solidFill>
                  <a:schemeClr val="tx1"/>
                </a:solidFill>
                <a:latin typeface="+mn-ea"/>
              </a:rPr>
              <a:t>코드는 만료 기한 메모 요청</a:t>
            </a:r>
            <a:endParaRPr lang="en-US" altLang="ko-KR" sz="1400" dirty="0" smtClean="0">
              <a:solidFill>
                <a:schemeClr val="tx1"/>
              </a:solidFill>
              <a:latin typeface="+mn-ea"/>
            </a:endParaRPr>
          </a:p>
          <a:p>
            <a:endParaRPr lang="en-US" altLang="ko-KR" sz="1600" dirty="0" smtClean="0">
              <a:solidFill>
                <a:schemeClr val="tx1"/>
              </a:solidFill>
              <a:latin typeface="+mn-ea"/>
            </a:endParaRPr>
          </a:p>
          <a:p>
            <a:pPr marL="171450" indent="-171450"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Web : 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홈페이지 바로가기 </a:t>
            </a:r>
            <a:r>
              <a:rPr lang="en-US" altLang="ko-KR" sz="1600" dirty="0" smtClean="0">
                <a:solidFill>
                  <a:schemeClr val="tx1"/>
                </a:solidFill>
                <a:latin typeface="+mn-ea"/>
              </a:rPr>
              <a:t>QR</a:t>
            </a:r>
            <a:r>
              <a:rPr lang="ko-KR" altLang="en-US" sz="1600" smtClean="0">
                <a:solidFill>
                  <a:schemeClr val="tx1"/>
                </a:solidFill>
                <a:latin typeface="+mn-ea"/>
              </a:rPr>
              <a:t>코드</a:t>
            </a:r>
            <a:endParaRPr lang="ko-KR" altLang="en-US" sz="16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50" name="직선 화살표 연결선 49"/>
          <p:cNvCxnSpPr>
            <a:stCxn id="36" idx="1"/>
            <a:endCxn id="37" idx="3"/>
          </p:cNvCxnSpPr>
          <p:nvPr/>
        </p:nvCxnSpPr>
        <p:spPr>
          <a:xfrm flipH="1" flipV="1">
            <a:off x="-132270" y="1627128"/>
            <a:ext cx="1270957" cy="1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38" idx="1"/>
            <a:endCxn id="39" idx="3"/>
          </p:cNvCxnSpPr>
          <p:nvPr/>
        </p:nvCxnSpPr>
        <p:spPr>
          <a:xfrm flipH="1">
            <a:off x="-132270" y="3108413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40" idx="1"/>
            <a:endCxn id="41" idx="3"/>
          </p:cNvCxnSpPr>
          <p:nvPr/>
        </p:nvCxnSpPr>
        <p:spPr>
          <a:xfrm flipH="1">
            <a:off x="-132270" y="470763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화살표 연결선 52"/>
          <p:cNvCxnSpPr>
            <a:stCxn id="42" idx="1"/>
            <a:endCxn id="43" idx="3"/>
          </p:cNvCxnSpPr>
          <p:nvPr/>
        </p:nvCxnSpPr>
        <p:spPr>
          <a:xfrm flipH="1">
            <a:off x="-132270" y="580892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>
            <a:stCxn id="46" idx="1"/>
            <a:endCxn id="47" idx="3"/>
          </p:cNvCxnSpPr>
          <p:nvPr/>
        </p:nvCxnSpPr>
        <p:spPr>
          <a:xfrm flipH="1">
            <a:off x="-132270" y="7474629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44" idx="1"/>
            <a:endCxn id="45" idx="3"/>
          </p:cNvCxnSpPr>
          <p:nvPr/>
        </p:nvCxnSpPr>
        <p:spPr>
          <a:xfrm flipH="1">
            <a:off x="-132270" y="9009373"/>
            <a:ext cx="1270957" cy="0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>
            <a:stCxn id="48" idx="3"/>
            <a:endCxn id="49" idx="1"/>
          </p:cNvCxnSpPr>
          <p:nvPr/>
        </p:nvCxnSpPr>
        <p:spPr>
          <a:xfrm flipV="1">
            <a:off x="6977822" y="3108412"/>
            <a:ext cx="1292035" cy="1"/>
          </a:xfrm>
          <a:prstGeom prst="straightConnector1">
            <a:avLst/>
          </a:prstGeom>
          <a:ln w="38100">
            <a:solidFill>
              <a:srgbClr val="FF0000"/>
            </a:solidFill>
            <a:prstDash val="lgDash"/>
            <a:headEnd type="stealth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054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              </a:t>
            </a:r>
            <a:r>
              <a:rPr lang="en-US" altLang="ko-KR" sz="2223" b="1" dirty="0" smtClean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922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 </a:t>
            </a:r>
            <a:r>
              <a:rPr lang="en-US" altLang="ko-KR" sz="2223" b="1" dirty="0" smtClean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24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>
          <a:xfrm>
            <a:off x="1216109" y="947250"/>
            <a:ext cx="5761713" cy="947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623" dirty="0">
                <a:solidFill>
                  <a:schemeClr val="tx1"/>
                </a:solidFill>
                <a:latin typeface="+mn-ea"/>
              </a:rPr>
              <a:t>              </a:t>
            </a:r>
            <a:r>
              <a:rPr lang="en-US" altLang="ko-KR" sz="2623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01A35"/>
                </a:solidFill>
                <a:latin typeface="+mn-ea"/>
              </a:rPr>
              <a:t>Happy</a:t>
            </a:r>
            <a:r>
              <a:rPr lang="en-US" altLang="ko-KR" sz="2223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en-US" altLang="ko-KR" sz="2223" b="1" dirty="0">
                <a:solidFill>
                  <a:srgbClr val="E18841"/>
                </a:solidFill>
                <a:latin typeface="+mn-ea"/>
              </a:rPr>
              <a:t>Tester</a:t>
            </a:r>
          </a:p>
          <a:p>
            <a:r>
              <a:rPr lang="ko-KR" altLang="en-US" sz="2623" b="1" dirty="0" smtClean="0">
                <a:solidFill>
                  <a:schemeClr val="tx1"/>
                </a:solidFill>
                <a:latin typeface="+mn-ea"/>
              </a:rPr>
              <a:t>사회적 기업 </a:t>
            </a:r>
            <a:r>
              <a:rPr lang="en-US" altLang="ko-KR" sz="2623" b="1" dirty="0" smtClean="0">
                <a:solidFill>
                  <a:schemeClr val="tx1"/>
                </a:solidFill>
                <a:latin typeface="+mn-ea"/>
              </a:rPr>
              <a:t>OOOO</a:t>
            </a:r>
            <a:r>
              <a:rPr lang="ko-KR" altLang="en-US" sz="2623" b="1" smtClean="0">
                <a:solidFill>
                  <a:schemeClr val="tx1"/>
                </a:solidFill>
                <a:latin typeface="+mn-ea"/>
              </a:rPr>
              <a:t>는</a:t>
            </a:r>
            <a:r>
              <a:rPr lang="en-US" altLang="ko-KR" sz="2623" b="1" dirty="0">
                <a:solidFill>
                  <a:schemeClr val="tx1"/>
                </a:solidFill>
                <a:latin typeface="+mn-ea"/>
              </a:rPr>
              <a:t>?</a:t>
            </a:r>
            <a:endParaRPr lang="ko-KR" altLang="en-US" sz="2623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426126" y="2321776"/>
            <a:ext cx="3370414" cy="1641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기술을 활용하여 미세먼지로부터 안전한 환경을 만듭니다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</a:p>
          <a:p>
            <a:r>
              <a:rPr lang="ko-KR" altLang="en-US" sz="1749" dirty="0" smtClean="0">
                <a:solidFill>
                  <a:schemeClr val="tx1"/>
                </a:solidFill>
                <a:latin typeface="+mn-ea"/>
              </a:rPr>
              <a:t>그래서 이미지 기반 미세먼지 측정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App. 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을 만들었습니다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426126" y="4327804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은 이미지를 기반으로 미세먼지를 측정하고 사용자에게 공유하며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수익의 일부로 나무를 심습니다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26125" y="5474932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[OOO]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의 관리자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를 사용자 중심 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UI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로 바꾸고 싶습니다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.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399330" y="8629537"/>
            <a:ext cx="5395270" cy="782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[</a:t>
            </a:r>
            <a:r>
              <a:rPr lang="en-US" altLang="ko-KR" sz="1749" dirty="0">
                <a:solidFill>
                  <a:schemeClr val="tx1"/>
                </a:solidFill>
                <a:latin typeface="+mn-ea"/>
              </a:rPr>
              <a:t>OOO] </a:t>
            </a:r>
            <a:r>
              <a:rPr lang="ko-KR" altLang="en-US" sz="1749" smtClean="0">
                <a:solidFill>
                  <a:schemeClr val="tx1"/>
                </a:solidFill>
                <a:latin typeface="+mn-ea"/>
              </a:rPr>
              <a:t>개선을 통해 미세먼지 문제 해결에 함께 해주세요</a:t>
            </a:r>
            <a:r>
              <a:rPr lang="en-US" altLang="ko-KR" sz="1749" dirty="0" smtClean="0">
                <a:solidFill>
                  <a:schemeClr val="tx1"/>
                </a:solidFill>
                <a:latin typeface="+mn-ea"/>
              </a:rPr>
              <a:t>!</a:t>
            </a:r>
            <a:endParaRPr lang="ko-KR" altLang="en-US" sz="1749" b="1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116" y="1046103"/>
            <a:ext cx="1655244" cy="374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322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457</Words>
  <Application>Microsoft Office PowerPoint</Application>
  <PresentationFormat>B4(ISO) 용지(250x353mm)</PresentationFormat>
  <Paragraphs>73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Admin</cp:lastModifiedBy>
  <cp:revision>25</cp:revision>
  <dcterms:created xsi:type="dcterms:W3CDTF">2020-03-16T06:38:45Z</dcterms:created>
  <dcterms:modified xsi:type="dcterms:W3CDTF">2022-02-21T00:53:07Z</dcterms:modified>
</cp:coreProperties>
</file>