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EBAE96-0F9D-4AD8-BF4C-BF221F24B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C1ACFBC-A432-43E0-B18D-3AAC93543F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EFFC61-D27C-4729-BEA0-76C65C4DA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2A1CA8-76E7-4B9C-94CD-6E80D120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061328A-B0FB-429A-9E00-85B75816C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591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AA822E-709C-4C78-927F-AE3BD9E49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F027839-BD34-49F4-9298-4E2BDB35A1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B8ECE9F-9914-4D1C-8FAF-BAD8721B3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A38244-7342-43EB-ABE5-408F00A45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F658CE-81A0-40A6-89A9-05A71621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4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7C8AA79-0847-4B1D-8E19-37A24E4C13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CBF5E84-BB3E-4041-B1FF-1EDAB2A30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33D293E-F79F-4901-8AD7-A1F1B820C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64B7A0-8A66-4B17-8869-3FE877BAA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CEBC1E-2AA8-4E9D-857D-CB3D13246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68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A19B44-9975-4E18-8901-B380E07A7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CC0B4ED-B6B8-4FF0-840D-32BC2183B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32863A-47E9-4F72-B0D3-D1A4132E8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7873F2-953E-4161-8880-A25008230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273ED7-251E-40DE-A31F-FED7CF125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803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8A6978-70A5-49C8-A42F-03822F160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DED44FF-D54A-4AD9-BE78-495624C7F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33840C7-F66B-44CB-BC5D-FE2DDAB9C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13EE9F-5D92-4C77-A5D3-6DF057276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E3539B-8BED-4D07-AF3E-A4B3D080F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3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346762-32F5-4732-8BDB-0124B6EBC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1B6DC0-F8D7-49DE-8732-57E7E7AD5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B870DE4-5D3A-40E2-A55D-B91A00F92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86C3076-BDAD-4939-8CA6-6628E6169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36E6D17-106A-4D6F-9BB6-9F43C1410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16BF9D4-ACB1-47F3-B5BE-439775491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04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F1B065-B3A2-4EE4-B35E-81C48BF5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69768C1-7483-4C9B-BD4E-6226FABAE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73ED56E-AF1C-4819-A06C-F7B42917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A3F0D99-60E6-456A-9DFB-2426101B0D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88E6860-711E-44C7-BBFD-D193E2F94A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939F7A2-34A8-4392-B90A-3743AB666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7C44956-4149-40DC-95A1-75A518D3B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82CEDD6-C914-46BE-9A9E-1FD66D82D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86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65F7B5-988F-4D63-9262-FF914ADA0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F6D3646-138F-40D5-A111-24ED65DC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C17009B-B1B7-4974-BA67-E8391EDAA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7424D2D-FE73-4EED-8FD4-A9C416D6A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48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25F8B2C-6AB7-44EA-93F9-6633EBD15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DE9A052-771D-4CD4-9FF5-9F47417AE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48011F1-8A5D-4EDF-BA5B-4BACA851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0345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1051DA-7674-4E50-912E-17CF354E2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4454DBE-F3DD-4099-95A3-6D314D191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E73495-682C-4732-9825-4FC435080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A1CFA2-6D97-4D11-94E9-6A88EF18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4BE3FA-A613-46BE-8DE0-C6CE2B835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6CC5038-2E74-413C-8DCB-9B8D496A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128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F5C8AA-A145-4A98-84D7-BE4147EED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955012B-216B-4985-A6A6-930E76367F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8C54305-55F2-4A1C-8FC5-B1844EBC8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9E0075A-7CB4-46D3-8DF0-23F10363E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46F2FAC-C5B3-4538-936E-4D3C04D68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8233761-0B0F-4E4B-B6DD-7A513EE34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37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CF89F7D-D56B-4D7E-A291-F9088460E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854E6C5-9B6A-418D-B6DC-D177BCBC0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2D9885-1099-4608-A782-706444B277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5FE3B-325C-4AD9-8289-20A376492AA0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DE2245-22A9-4B5B-9C44-B0E0DF83CF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B75B0D-8497-4215-A041-B65F4EA71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0148B-1C10-4E7D-BD4A-790D1F0021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13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BB7BC6-C9C5-4D2D-B327-668D50579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8409"/>
            <a:ext cx="9144000" cy="732563"/>
          </a:xfrm>
        </p:spPr>
        <p:txBody>
          <a:bodyPr>
            <a:normAutofit fontScale="90000"/>
          </a:bodyPr>
          <a:lstStyle/>
          <a:p>
            <a:r>
              <a:rPr lang="ko-KR" altLang="en-US" sz="3200" dirty="0"/>
              <a:t>㈜</a:t>
            </a:r>
            <a:r>
              <a:rPr lang="ko-KR" altLang="en-US" sz="3200" dirty="0" err="1"/>
              <a:t>백패커</a:t>
            </a:r>
            <a:r>
              <a:rPr lang="ko-KR" altLang="en-US" sz="3200" dirty="0"/>
              <a:t> 개인정보 수집</a:t>
            </a:r>
            <a:r>
              <a:rPr lang="en-US" altLang="ko-KR" sz="3200" dirty="0"/>
              <a:t>,</a:t>
            </a:r>
            <a:r>
              <a:rPr lang="ko-KR" altLang="en-US" sz="3200" dirty="0"/>
              <a:t>이용 동의에 대한 안내사항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2819067-02C3-44FB-9A23-CCB016C842C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28962" y="1531883"/>
            <a:ext cx="10070087" cy="3498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392" rIns="0" bIns="2539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당사는 </a:t>
            </a:r>
            <a:r>
              <a:rPr kumimoji="0" lang="ko-KR" altLang="ko-KR" sz="1600" b="0" i="0" u="none" strike="noStrike" cap="none" normalizeH="0" baseline="0" dirty="0" err="1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아이디어스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 입점을 위한 이메일 문의를 위하여 다음과 같이 귀하의 개인정보를 수집, 이용합니다.</a:t>
            </a: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endParaRPr kumimoji="0" lang="en-US" altLang="ko-KR" sz="1600" b="0" i="0" u="none" strike="noStrike" cap="none" normalizeH="0" baseline="0" dirty="0">
              <a:ln>
                <a:noFill/>
              </a:ln>
              <a:solidFill>
                <a:srgbClr val="1D1C1D"/>
              </a:solidFill>
              <a:effectLst/>
              <a:latin typeface="Arial Unicode MS"/>
              <a:ea typeface="Monac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□ 개인정보의 수집 및 이용 목적</a:t>
            </a: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r>
              <a:rPr kumimoji="0" lang="ko-KR" altLang="ko-KR" sz="1600" b="0" i="0" u="none" strike="noStrike" cap="none" normalizeH="0" baseline="0" dirty="0" err="1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아이디어스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 입점 이메일 문의 접수</a:t>
            </a: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endParaRPr kumimoji="0" lang="en-US" altLang="ko-KR" sz="1600" b="0" i="0" u="none" strike="noStrike" cap="none" normalizeH="0" baseline="0" dirty="0">
              <a:ln>
                <a:noFill/>
              </a:ln>
              <a:solidFill>
                <a:srgbClr val="1D1C1D"/>
              </a:solidFill>
              <a:effectLst/>
              <a:latin typeface="Arial Unicode MS"/>
              <a:ea typeface="Monac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□ 수집하는 개인정보의 항목</a:t>
            </a: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필수정보 : 사용자 이름, </a:t>
            </a:r>
            <a:r>
              <a:rPr kumimoji="0" lang="ko-KR" altLang="ko-KR" sz="1600" b="0" i="0" u="none" strike="noStrike" cap="none" normalizeH="0" baseline="0" dirty="0" err="1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e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-</a:t>
            </a:r>
            <a:r>
              <a:rPr lang="en-US" altLang="ko-KR" sz="1600" dirty="0">
                <a:solidFill>
                  <a:srgbClr val="1D1C1D"/>
                </a:solidFill>
                <a:latin typeface="Arial Unicode MS"/>
                <a:ea typeface="Monaco"/>
              </a:rPr>
              <a:t>m</a:t>
            </a:r>
            <a:r>
              <a:rPr kumimoji="0" lang="ko-KR" altLang="ko-KR" sz="1600" b="0" i="0" u="none" strike="noStrike" cap="none" normalizeH="0" baseline="0" dirty="0" err="1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ail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 주소</a:t>
            </a: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endParaRPr kumimoji="0" lang="en-US" altLang="ko-KR" sz="1600" b="0" i="0" u="none" strike="noStrike" cap="none" normalizeH="0" baseline="0" dirty="0">
              <a:ln>
                <a:noFill/>
              </a:ln>
              <a:solidFill>
                <a:srgbClr val="1D1C1D"/>
              </a:solidFill>
              <a:effectLst/>
              <a:latin typeface="Arial Unicode MS"/>
              <a:ea typeface="Monac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□ 개인정보의 보유 및 이용기간</a:t>
            </a: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r>
              <a:rPr lang="ko-KR" altLang="en-US" sz="1600" b="0" i="0" dirty="0">
                <a:solidFill>
                  <a:srgbClr val="202124"/>
                </a:solidFill>
                <a:effectLst/>
                <a:latin typeface="Roboto" panose="020B0604020202020204" pitchFamily="2" charset="0"/>
              </a:rPr>
              <a:t>입점 심사 제출 일로부터 </a:t>
            </a:r>
            <a:r>
              <a:rPr lang="en-US" altLang="ko-KR" sz="1600" b="0" i="0" dirty="0">
                <a:solidFill>
                  <a:srgbClr val="202124"/>
                </a:solidFill>
                <a:effectLst/>
                <a:latin typeface="Roboto" panose="020B0604020202020204" pitchFamily="2" charset="0"/>
              </a:rPr>
              <a:t>1</a:t>
            </a:r>
            <a:r>
              <a:rPr lang="ko-KR" altLang="en-US" sz="1600" b="0" i="0" dirty="0">
                <a:solidFill>
                  <a:srgbClr val="202124"/>
                </a:solidFill>
                <a:effectLst/>
                <a:latin typeface="Roboto" panose="020B0604020202020204" pitchFamily="2" charset="0"/>
              </a:rPr>
              <a:t>년</a:t>
            </a:r>
            <a:br>
              <a:rPr lang="ko-KR" altLang="en-US" sz="1200" dirty="0"/>
            </a:b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(단, 관련 법규에 별도 규정이 있는 경우에는 당해 관련 법규에 따라 보유)</a:t>
            </a:r>
            <a:endParaRPr kumimoji="0" lang="en-US" altLang="ko-KR" sz="1600" b="0" i="0" u="none" strike="noStrike" cap="none" normalizeH="0" baseline="0" dirty="0">
              <a:ln>
                <a:noFill/>
              </a:ln>
              <a:solidFill>
                <a:srgbClr val="1D1C1D"/>
              </a:solidFill>
              <a:effectLst/>
              <a:latin typeface="Arial Unicode MS"/>
              <a:ea typeface="Monac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</a:b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□ 귀하는 위와 관련된 동의를 거부할 권리가 있으나, 필수정보 수집에 동의하지 않는 경우</a:t>
            </a:r>
            <a:endParaRPr kumimoji="0" lang="en-US" altLang="ko-KR" sz="1600" b="0" i="0" u="none" strike="noStrike" cap="none" normalizeH="0" baseline="0" dirty="0">
              <a:ln>
                <a:noFill/>
              </a:ln>
              <a:solidFill>
                <a:srgbClr val="1D1C1D"/>
              </a:solidFill>
              <a:effectLst/>
              <a:latin typeface="Arial Unicode MS"/>
              <a:ea typeface="Monac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600" dirty="0">
                <a:solidFill>
                  <a:srgbClr val="1D1C1D"/>
                </a:solidFill>
                <a:latin typeface="Arial Unicode MS"/>
                <a:ea typeface="Monaco"/>
              </a:rPr>
              <a:t>   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 </a:t>
            </a:r>
            <a:r>
              <a:rPr kumimoji="0" lang="ko-KR" altLang="ko-KR" sz="1600" b="0" i="0" u="none" strike="noStrike" cap="none" normalizeH="0" baseline="0" dirty="0" err="1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아이디어스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rgbClr val="1D1C1D"/>
                </a:solidFill>
                <a:effectLst/>
                <a:latin typeface="Arial Unicode MS"/>
                <a:ea typeface="Monaco"/>
              </a:rPr>
              <a:t> 입점 이메일 문의를 하실 수 없습니다.</a:t>
            </a:r>
            <a:r>
              <a:rPr kumimoji="0" lang="ko-KR" altLang="ko-K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5211714-4F32-4B11-B2CD-C579231B3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001" y="5321171"/>
            <a:ext cx="9157063" cy="29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392" rIns="0" bIns="25392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1600" dirty="0">
                <a:latin typeface="Arial" panose="020B0604020202020204" pitchFamily="34" charset="0"/>
              </a:rPr>
              <a:t>상기와 같이 개인정보의 수집 및 이용에 관하여 동의합니다</a:t>
            </a:r>
            <a:r>
              <a:rPr lang="en-US" altLang="ko-KR" sz="160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AA796A13-60A8-4E9E-9DFD-A1C61D2139A4}"/>
              </a:ext>
            </a:extLst>
          </p:cNvPr>
          <p:cNvSpPr/>
          <p:nvPr/>
        </p:nvSpPr>
        <p:spPr>
          <a:xfrm>
            <a:off x="847599" y="5846067"/>
            <a:ext cx="277366" cy="2600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D206A7E3-2950-427D-9C42-CA4832839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473" y="5832086"/>
            <a:ext cx="1220815" cy="29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392" rIns="0" bIns="25392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1600" dirty="0">
                <a:latin typeface="Arial" panose="020B0604020202020204" pitchFamily="34" charset="0"/>
              </a:rPr>
              <a:t>동의</a:t>
            </a:r>
            <a:endParaRPr lang="en-US" altLang="ko-KR" sz="1600" dirty="0">
              <a:latin typeface="Arial" panose="020B0604020202020204" pitchFamily="34" charset="0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4AD48ECD-AC0E-4110-96CD-323420AB4743}"/>
              </a:ext>
            </a:extLst>
          </p:cNvPr>
          <p:cNvSpPr/>
          <p:nvPr/>
        </p:nvSpPr>
        <p:spPr>
          <a:xfrm>
            <a:off x="3130457" y="5860048"/>
            <a:ext cx="277366" cy="2600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988073F1-2003-4363-9E33-55438CFB0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9331" y="5846067"/>
            <a:ext cx="2369314" cy="29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392" rIns="0" bIns="25392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1600" dirty="0">
                <a:latin typeface="Arial" panose="020B0604020202020204" pitchFamily="34" charset="0"/>
              </a:rPr>
              <a:t>동의하지 않음</a:t>
            </a:r>
            <a:endParaRPr lang="en-US" altLang="ko-KR" sz="1600" dirty="0">
              <a:latin typeface="Arial" panose="020B060402020202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F4AE07C9-0A13-4781-AD88-4EC29B7A8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72784" y="5766929"/>
            <a:ext cx="471757" cy="418751"/>
          </a:xfrm>
          <a:prstGeom prst="rect">
            <a:avLst/>
          </a:prstGeom>
        </p:spPr>
      </p:pic>
      <p:sp>
        <p:nvSpPr>
          <p:cNvPr id="15" name="Rectangle 1">
            <a:extLst>
              <a:ext uri="{FF2B5EF4-FFF2-40B4-BE49-F238E27FC236}">
                <a16:creationId xmlns:a16="http://schemas.microsoft.com/office/drawing/2014/main" id="{FAE3010A-67C1-4FCA-A26E-D892BA2AD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001" y="6369578"/>
            <a:ext cx="9939038" cy="266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392" rIns="0" bIns="25392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동의 여부에 따라 </a:t>
            </a:r>
            <a:r>
              <a:rPr lang="en-US" altLang="ko-KR" sz="1400" dirty="0">
                <a:solidFill>
                  <a:srgbClr val="FF0000"/>
                </a:solidFill>
                <a:latin typeface="Arial" panose="020B0604020202020204" pitchFamily="34" charset="0"/>
              </a:rPr>
              <a:t>v </a:t>
            </a: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표시를 남겨주세요</a:t>
            </a:r>
            <a:r>
              <a:rPr lang="en-US" altLang="ko-KR" sz="1400" dirty="0">
                <a:solidFill>
                  <a:srgbClr val="FF0000"/>
                </a:solidFill>
                <a:latin typeface="Arial" panose="020B0604020202020204" pitchFamily="34" charset="0"/>
              </a:rPr>
              <a:t>. </a:t>
            </a: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동의하지 않음에 체크될 경우</a:t>
            </a:r>
            <a:r>
              <a:rPr lang="en-US" altLang="ko-KR" sz="1400" dirty="0">
                <a:solidFill>
                  <a:srgbClr val="FF0000"/>
                </a:solidFill>
                <a:latin typeface="Arial" panose="020B0604020202020204" pitchFamily="34" charset="0"/>
              </a:rPr>
              <a:t>, </a:t>
            </a: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입점 심사 진행이 불가능합니다</a:t>
            </a:r>
            <a:r>
              <a:rPr lang="en-US" altLang="ko-KR" sz="1400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C0525CAC-B4E1-43D7-9697-532A37231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285" y="5846067"/>
            <a:ext cx="3528055" cy="29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392" rIns="0" bIns="25392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ko-KR" sz="1600" dirty="0">
                <a:latin typeface="Arial" panose="020B0604020202020204" pitchFamily="34" charset="0"/>
                <a:sym typeface="Wingdings" panose="05000000000000000000" pitchFamily="2" charset="2"/>
              </a:rPr>
              <a:t></a:t>
            </a:r>
            <a:r>
              <a:rPr lang="en-US" altLang="ko-KR" sz="1600" dirty="0">
                <a:latin typeface="Arial" panose="020B0604020202020204" pitchFamily="34" charset="0"/>
              </a:rPr>
              <a:t>V</a:t>
            </a:r>
            <a:r>
              <a:rPr lang="ko-KR" altLang="en-US" sz="1600" dirty="0">
                <a:latin typeface="Arial" panose="020B0604020202020204" pitchFamily="34" charset="0"/>
              </a:rPr>
              <a:t>표시 이동하여 체크해주세요</a:t>
            </a:r>
            <a:r>
              <a:rPr lang="en-US" altLang="ko-KR" sz="1600" dirty="0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781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BB7BC6-C9C5-4D2D-B327-668D50579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8409"/>
            <a:ext cx="9144000" cy="732563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작가님 </a:t>
            </a:r>
            <a:r>
              <a:rPr lang="en-US" altLang="ko-KR" sz="3200" dirty="0"/>
              <a:t>&amp; </a:t>
            </a:r>
            <a:r>
              <a:rPr lang="ko-KR" altLang="en-US" sz="3200" dirty="0"/>
              <a:t>브랜드에 대한 </a:t>
            </a:r>
            <a:r>
              <a:rPr lang="ko-KR" altLang="en-US" sz="3200" dirty="0" err="1"/>
              <a:t>설명글을</a:t>
            </a:r>
            <a:r>
              <a:rPr lang="ko-KR" altLang="en-US" sz="3200" dirty="0"/>
              <a:t> 적어주세요</a:t>
            </a:r>
            <a:r>
              <a:rPr lang="en-US" altLang="ko-KR" sz="3200" dirty="0"/>
              <a:t>.</a:t>
            </a:r>
            <a:endParaRPr lang="ko-KR" altLang="en-US" sz="32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C49414B-BAC4-470C-B916-BA1BBA482B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698171"/>
            <a:ext cx="9144000" cy="4532811"/>
          </a:xfrm>
        </p:spPr>
        <p:txBody>
          <a:bodyPr/>
          <a:lstStyle/>
          <a:p>
            <a:pPr algn="l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954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147</Words>
  <Application>Microsoft Office PowerPoint</Application>
  <PresentationFormat>와이드스크린</PresentationFormat>
  <Paragraphs>13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 Unicode MS</vt:lpstr>
      <vt:lpstr>맑은 고딕</vt:lpstr>
      <vt:lpstr>Arial</vt:lpstr>
      <vt:lpstr>Roboto</vt:lpstr>
      <vt:lpstr>Office 테마</vt:lpstr>
      <vt:lpstr>㈜백패커 개인정보 수집,이용 동의에 대한 안내사항</vt:lpstr>
      <vt:lpstr>작가님 &amp; 브랜드에 대한 설명글을 적어주세요.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개인정보 수집,이용 동의에 대한 안내사항</dc:title>
  <dc:creator>김 혜림</dc:creator>
  <cp:lastModifiedBy>김 혜림</cp:lastModifiedBy>
  <cp:revision>13</cp:revision>
  <dcterms:created xsi:type="dcterms:W3CDTF">2021-08-02T09:58:28Z</dcterms:created>
  <dcterms:modified xsi:type="dcterms:W3CDTF">2021-08-02T11:38:29Z</dcterms:modified>
</cp:coreProperties>
</file>