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1" r:id="rId2"/>
    <p:sldId id="260" r:id="rId3"/>
    <p:sldId id="258" r:id="rId4"/>
  </p:sldIdLst>
  <p:sldSz cx="8120063" cy="10826750" type="B4ISO"/>
  <p:notesSz cx="6858000" cy="9144000"/>
  <p:defaultTextStyle>
    <a:defPPr>
      <a:defRPr lang="ko-KR"/>
    </a:defPPr>
    <a:lvl1pPr marL="0" algn="l" defTabSz="1033455" rtl="0" eaLnBrk="1" latinLnBrk="1" hangingPunct="1">
      <a:defRPr sz="2034" kern="1200">
        <a:solidFill>
          <a:schemeClr val="tx1"/>
        </a:solidFill>
        <a:latin typeface="+mn-lt"/>
        <a:ea typeface="+mn-ea"/>
        <a:cs typeface="+mn-cs"/>
      </a:defRPr>
    </a:lvl1pPr>
    <a:lvl2pPr marL="516727" algn="l" defTabSz="1033455" rtl="0" eaLnBrk="1" latinLnBrk="1" hangingPunct="1">
      <a:defRPr sz="2034" kern="1200">
        <a:solidFill>
          <a:schemeClr val="tx1"/>
        </a:solidFill>
        <a:latin typeface="+mn-lt"/>
        <a:ea typeface="+mn-ea"/>
        <a:cs typeface="+mn-cs"/>
      </a:defRPr>
    </a:lvl2pPr>
    <a:lvl3pPr marL="1033455" algn="l" defTabSz="1033455" rtl="0" eaLnBrk="1" latinLnBrk="1" hangingPunct="1">
      <a:defRPr sz="2034" kern="1200">
        <a:solidFill>
          <a:schemeClr val="tx1"/>
        </a:solidFill>
        <a:latin typeface="+mn-lt"/>
        <a:ea typeface="+mn-ea"/>
        <a:cs typeface="+mn-cs"/>
      </a:defRPr>
    </a:lvl3pPr>
    <a:lvl4pPr marL="1550182" algn="l" defTabSz="1033455" rtl="0" eaLnBrk="1" latinLnBrk="1" hangingPunct="1">
      <a:defRPr sz="2034" kern="1200">
        <a:solidFill>
          <a:schemeClr val="tx1"/>
        </a:solidFill>
        <a:latin typeface="+mn-lt"/>
        <a:ea typeface="+mn-ea"/>
        <a:cs typeface="+mn-cs"/>
      </a:defRPr>
    </a:lvl4pPr>
    <a:lvl5pPr marL="2066910" algn="l" defTabSz="1033455" rtl="0" eaLnBrk="1" latinLnBrk="1" hangingPunct="1">
      <a:defRPr sz="2034" kern="1200">
        <a:solidFill>
          <a:schemeClr val="tx1"/>
        </a:solidFill>
        <a:latin typeface="+mn-lt"/>
        <a:ea typeface="+mn-ea"/>
        <a:cs typeface="+mn-cs"/>
      </a:defRPr>
    </a:lvl5pPr>
    <a:lvl6pPr marL="2583637" algn="l" defTabSz="1033455" rtl="0" eaLnBrk="1" latinLnBrk="1" hangingPunct="1">
      <a:defRPr sz="2034" kern="1200">
        <a:solidFill>
          <a:schemeClr val="tx1"/>
        </a:solidFill>
        <a:latin typeface="+mn-lt"/>
        <a:ea typeface="+mn-ea"/>
        <a:cs typeface="+mn-cs"/>
      </a:defRPr>
    </a:lvl6pPr>
    <a:lvl7pPr marL="3100365" algn="l" defTabSz="1033455" rtl="0" eaLnBrk="1" latinLnBrk="1" hangingPunct="1">
      <a:defRPr sz="2034" kern="1200">
        <a:solidFill>
          <a:schemeClr val="tx1"/>
        </a:solidFill>
        <a:latin typeface="+mn-lt"/>
        <a:ea typeface="+mn-ea"/>
        <a:cs typeface="+mn-cs"/>
      </a:defRPr>
    </a:lvl7pPr>
    <a:lvl8pPr marL="3617092" algn="l" defTabSz="1033455" rtl="0" eaLnBrk="1" latinLnBrk="1" hangingPunct="1">
      <a:defRPr sz="2034" kern="1200">
        <a:solidFill>
          <a:schemeClr val="tx1"/>
        </a:solidFill>
        <a:latin typeface="+mn-lt"/>
        <a:ea typeface="+mn-ea"/>
        <a:cs typeface="+mn-cs"/>
      </a:defRPr>
    </a:lvl8pPr>
    <a:lvl9pPr marL="4133820" algn="l" defTabSz="1033455" rtl="0" eaLnBrk="1" latinLnBrk="1" hangingPunct="1">
      <a:defRPr sz="203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18841"/>
    <a:srgbClr val="E01A35"/>
    <a:srgbClr val="FFDE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6" autoAdjust="0"/>
    <p:restoredTop sz="94660"/>
  </p:normalViewPr>
  <p:slideViewPr>
    <p:cSldViewPr snapToGrid="0">
      <p:cViewPr varScale="1">
        <p:scale>
          <a:sx n="52" d="100"/>
          <a:sy n="52" d="100"/>
        </p:scale>
        <p:origin x="1852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005" y="1771879"/>
            <a:ext cx="6902054" cy="3769313"/>
          </a:xfrm>
        </p:spPr>
        <p:txBody>
          <a:bodyPr anchor="b"/>
          <a:lstStyle>
            <a:lvl1pPr algn="ctr">
              <a:defRPr sz="5328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15008" y="5686551"/>
            <a:ext cx="6090047" cy="2613958"/>
          </a:xfrm>
        </p:spPr>
        <p:txBody>
          <a:bodyPr/>
          <a:lstStyle>
            <a:lvl1pPr marL="0" indent="0" algn="ctr">
              <a:buNone/>
              <a:defRPr sz="2131"/>
            </a:lvl1pPr>
            <a:lvl2pPr marL="405994" indent="0" algn="ctr">
              <a:buNone/>
              <a:defRPr sz="1776"/>
            </a:lvl2pPr>
            <a:lvl3pPr marL="811987" indent="0" algn="ctr">
              <a:buNone/>
              <a:defRPr sz="1598"/>
            </a:lvl3pPr>
            <a:lvl4pPr marL="1217981" indent="0" algn="ctr">
              <a:buNone/>
              <a:defRPr sz="1421"/>
            </a:lvl4pPr>
            <a:lvl5pPr marL="1623974" indent="0" algn="ctr">
              <a:buNone/>
              <a:defRPr sz="1421"/>
            </a:lvl5pPr>
            <a:lvl6pPr marL="2029968" indent="0" algn="ctr">
              <a:buNone/>
              <a:defRPr sz="1421"/>
            </a:lvl6pPr>
            <a:lvl7pPr marL="2435962" indent="0" algn="ctr">
              <a:buNone/>
              <a:defRPr sz="1421"/>
            </a:lvl7pPr>
            <a:lvl8pPr marL="2841955" indent="0" algn="ctr">
              <a:buNone/>
              <a:defRPr sz="1421"/>
            </a:lvl8pPr>
            <a:lvl9pPr marL="3247949" indent="0" algn="ctr">
              <a:buNone/>
              <a:defRPr sz="1421"/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ACF3D-AD54-4270-A354-64DCF57B9BBC}" type="datetimeFigureOut">
              <a:rPr lang="ko-KR" altLang="en-US" smtClean="0"/>
              <a:t>2021-04-16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4B4E2-085B-4713-9CAD-E319110433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83004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ACF3D-AD54-4270-A354-64DCF57B9BBC}" type="datetimeFigureOut">
              <a:rPr lang="ko-KR" altLang="en-US" smtClean="0"/>
              <a:t>2021-04-16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4B4E2-085B-4713-9CAD-E319110433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96197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10920" y="576424"/>
            <a:ext cx="1750889" cy="9175170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58255" y="576424"/>
            <a:ext cx="5151165" cy="9175170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ACF3D-AD54-4270-A354-64DCF57B9BBC}" type="datetimeFigureOut">
              <a:rPr lang="ko-KR" altLang="en-US" smtClean="0"/>
              <a:t>2021-04-16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4B4E2-085B-4713-9CAD-E319110433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5187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ACF3D-AD54-4270-A354-64DCF57B9BBC}" type="datetimeFigureOut">
              <a:rPr lang="ko-KR" altLang="en-US" smtClean="0"/>
              <a:t>2021-04-16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4B4E2-085B-4713-9CAD-E319110433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96938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4026" y="2699172"/>
            <a:ext cx="7003554" cy="4503626"/>
          </a:xfrm>
        </p:spPr>
        <p:txBody>
          <a:bodyPr anchor="b"/>
          <a:lstStyle>
            <a:lvl1pPr>
              <a:defRPr sz="5328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4026" y="7245404"/>
            <a:ext cx="7003554" cy="2368351"/>
          </a:xfrm>
        </p:spPr>
        <p:txBody>
          <a:bodyPr/>
          <a:lstStyle>
            <a:lvl1pPr marL="0" indent="0">
              <a:buNone/>
              <a:defRPr sz="2131">
                <a:solidFill>
                  <a:schemeClr val="tx1"/>
                </a:solidFill>
              </a:defRPr>
            </a:lvl1pPr>
            <a:lvl2pPr marL="405994" indent="0">
              <a:buNone/>
              <a:defRPr sz="1776">
                <a:solidFill>
                  <a:schemeClr val="tx1">
                    <a:tint val="75000"/>
                  </a:schemeClr>
                </a:solidFill>
              </a:defRPr>
            </a:lvl2pPr>
            <a:lvl3pPr marL="811987" indent="0">
              <a:buNone/>
              <a:defRPr sz="1598">
                <a:solidFill>
                  <a:schemeClr val="tx1">
                    <a:tint val="75000"/>
                  </a:schemeClr>
                </a:solidFill>
              </a:defRPr>
            </a:lvl3pPr>
            <a:lvl4pPr marL="1217981" indent="0">
              <a:buNone/>
              <a:defRPr sz="1421">
                <a:solidFill>
                  <a:schemeClr val="tx1">
                    <a:tint val="75000"/>
                  </a:schemeClr>
                </a:solidFill>
              </a:defRPr>
            </a:lvl4pPr>
            <a:lvl5pPr marL="1623974" indent="0">
              <a:buNone/>
              <a:defRPr sz="1421">
                <a:solidFill>
                  <a:schemeClr val="tx1">
                    <a:tint val="75000"/>
                  </a:schemeClr>
                </a:solidFill>
              </a:defRPr>
            </a:lvl5pPr>
            <a:lvl6pPr marL="2029968" indent="0">
              <a:buNone/>
              <a:defRPr sz="1421">
                <a:solidFill>
                  <a:schemeClr val="tx1">
                    <a:tint val="75000"/>
                  </a:schemeClr>
                </a:solidFill>
              </a:defRPr>
            </a:lvl6pPr>
            <a:lvl7pPr marL="2435962" indent="0">
              <a:buNone/>
              <a:defRPr sz="1421">
                <a:solidFill>
                  <a:schemeClr val="tx1">
                    <a:tint val="75000"/>
                  </a:schemeClr>
                </a:solidFill>
              </a:defRPr>
            </a:lvl7pPr>
            <a:lvl8pPr marL="2841955" indent="0">
              <a:buNone/>
              <a:defRPr sz="1421">
                <a:solidFill>
                  <a:schemeClr val="tx1">
                    <a:tint val="75000"/>
                  </a:schemeClr>
                </a:solidFill>
              </a:defRPr>
            </a:lvl8pPr>
            <a:lvl9pPr marL="3247949" indent="0">
              <a:buNone/>
              <a:defRPr sz="142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ACF3D-AD54-4270-A354-64DCF57B9BBC}" type="datetimeFigureOut">
              <a:rPr lang="ko-KR" altLang="en-US" smtClean="0"/>
              <a:t>2021-04-16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4B4E2-085B-4713-9CAD-E319110433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2856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58254" y="2882121"/>
            <a:ext cx="3451027" cy="686947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0782" y="2882121"/>
            <a:ext cx="3451027" cy="686947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ACF3D-AD54-4270-A354-64DCF57B9BBC}" type="datetimeFigureOut">
              <a:rPr lang="ko-KR" altLang="en-US" smtClean="0"/>
              <a:t>2021-04-16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4B4E2-085B-4713-9CAD-E319110433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9431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9312" y="576427"/>
            <a:ext cx="7003554" cy="2092671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9313" y="2654058"/>
            <a:ext cx="3435167" cy="1300713"/>
          </a:xfrm>
        </p:spPr>
        <p:txBody>
          <a:bodyPr anchor="b"/>
          <a:lstStyle>
            <a:lvl1pPr marL="0" indent="0">
              <a:buNone/>
              <a:defRPr sz="2131" b="1"/>
            </a:lvl1pPr>
            <a:lvl2pPr marL="405994" indent="0">
              <a:buNone/>
              <a:defRPr sz="1776" b="1"/>
            </a:lvl2pPr>
            <a:lvl3pPr marL="811987" indent="0">
              <a:buNone/>
              <a:defRPr sz="1598" b="1"/>
            </a:lvl3pPr>
            <a:lvl4pPr marL="1217981" indent="0">
              <a:buNone/>
              <a:defRPr sz="1421" b="1"/>
            </a:lvl4pPr>
            <a:lvl5pPr marL="1623974" indent="0">
              <a:buNone/>
              <a:defRPr sz="1421" b="1"/>
            </a:lvl5pPr>
            <a:lvl6pPr marL="2029968" indent="0">
              <a:buNone/>
              <a:defRPr sz="1421" b="1"/>
            </a:lvl6pPr>
            <a:lvl7pPr marL="2435962" indent="0">
              <a:buNone/>
              <a:defRPr sz="1421" b="1"/>
            </a:lvl7pPr>
            <a:lvl8pPr marL="2841955" indent="0">
              <a:buNone/>
              <a:defRPr sz="1421" b="1"/>
            </a:lvl8pPr>
            <a:lvl9pPr marL="3247949" indent="0">
              <a:buNone/>
              <a:defRPr sz="1421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313" y="3954771"/>
            <a:ext cx="3435167" cy="581687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10783" y="2654058"/>
            <a:ext cx="3452084" cy="1300713"/>
          </a:xfrm>
        </p:spPr>
        <p:txBody>
          <a:bodyPr anchor="b"/>
          <a:lstStyle>
            <a:lvl1pPr marL="0" indent="0">
              <a:buNone/>
              <a:defRPr sz="2131" b="1"/>
            </a:lvl1pPr>
            <a:lvl2pPr marL="405994" indent="0">
              <a:buNone/>
              <a:defRPr sz="1776" b="1"/>
            </a:lvl2pPr>
            <a:lvl3pPr marL="811987" indent="0">
              <a:buNone/>
              <a:defRPr sz="1598" b="1"/>
            </a:lvl3pPr>
            <a:lvl4pPr marL="1217981" indent="0">
              <a:buNone/>
              <a:defRPr sz="1421" b="1"/>
            </a:lvl4pPr>
            <a:lvl5pPr marL="1623974" indent="0">
              <a:buNone/>
              <a:defRPr sz="1421" b="1"/>
            </a:lvl5pPr>
            <a:lvl6pPr marL="2029968" indent="0">
              <a:buNone/>
              <a:defRPr sz="1421" b="1"/>
            </a:lvl6pPr>
            <a:lvl7pPr marL="2435962" indent="0">
              <a:buNone/>
              <a:defRPr sz="1421" b="1"/>
            </a:lvl7pPr>
            <a:lvl8pPr marL="2841955" indent="0">
              <a:buNone/>
              <a:defRPr sz="1421" b="1"/>
            </a:lvl8pPr>
            <a:lvl9pPr marL="3247949" indent="0">
              <a:buNone/>
              <a:defRPr sz="1421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10783" y="3954771"/>
            <a:ext cx="3452084" cy="581687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ACF3D-AD54-4270-A354-64DCF57B9BBC}" type="datetimeFigureOut">
              <a:rPr lang="ko-KR" altLang="en-US" smtClean="0"/>
              <a:t>2021-04-16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4B4E2-085B-4713-9CAD-E319110433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6686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ACF3D-AD54-4270-A354-64DCF57B9BBC}" type="datetimeFigureOut">
              <a:rPr lang="ko-KR" altLang="en-US" smtClean="0"/>
              <a:t>2021-04-16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4B4E2-085B-4713-9CAD-E319110433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31002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ACF3D-AD54-4270-A354-64DCF57B9BBC}" type="datetimeFigureOut">
              <a:rPr lang="ko-KR" altLang="en-US" smtClean="0"/>
              <a:t>2021-04-16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4B4E2-085B-4713-9CAD-E319110433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00061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9312" y="721783"/>
            <a:ext cx="2618932" cy="2526242"/>
          </a:xfrm>
        </p:spPr>
        <p:txBody>
          <a:bodyPr anchor="b"/>
          <a:lstStyle>
            <a:lvl1pPr>
              <a:defRPr sz="2842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52084" y="1558854"/>
            <a:ext cx="4110782" cy="7694010"/>
          </a:xfrm>
        </p:spPr>
        <p:txBody>
          <a:bodyPr/>
          <a:lstStyle>
            <a:lvl1pPr>
              <a:defRPr sz="2842"/>
            </a:lvl1pPr>
            <a:lvl2pPr>
              <a:defRPr sz="2486"/>
            </a:lvl2pPr>
            <a:lvl3pPr>
              <a:defRPr sz="2131"/>
            </a:lvl3pPr>
            <a:lvl4pPr>
              <a:defRPr sz="1776"/>
            </a:lvl4pPr>
            <a:lvl5pPr>
              <a:defRPr sz="1776"/>
            </a:lvl5pPr>
            <a:lvl6pPr>
              <a:defRPr sz="1776"/>
            </a:lvl6pPr>
            <a:lvl7pPr>
              <a:defRPr sz="1776"/>
            </a:lvl7pPr>
            <a:lvl8pPr>
              <a:defRPr sz="1776"/>
            </a:lvl8pPr>
            <a:lvl9pPr>
              <a:defRPr sz="1776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9312" y="3248025"/>
            <a:ext cx="2618932" cy="6017368"/>
          </a:xfrm>
        </p:spPr>
        <p:txBody>
          <a:bodyPr/>
          <a:lstStyle>
            <a:lvl1pPr marL="0" indent="0">
              <a:buNone/>
              <a:defRPr sz="1421"/>
            </a:lvl1pPr>
            <a:lvl2pPr marL="405994" indent="0">
              <a:buNone/>
              <a:defRPr sz="1243"/>
            </a:lvl2pPr>
            <a:lvl3pPr marL="811987" indent="0">
              <a:buNone/>
              <a:defRPr sz="1066"/>
            </a:lvl3pPr>
            <a:lvl4pPr marL="1217981" indent="0">
              <a:buNone/>
              <a:defRPr sz="888"/>
            </a:lvl4pPr>
            <a:lvl5pPr marL="1623974" indent="0">
              <a:buNone/>
              <a:defRPr sz="888"/>
            </a:lvl5pPr>
            <a:lvl6pPr marL="2029968" indent="0">
              <a:buNone/>
              <a:defRPr sz="888"/>
            </a:lvl6pPr>
            <a:lvl7pPr marL="2435962" indent="0">
              <a:buNone/>
              <a:defRPr sz="888"/>
            </a:lvl7pPr>
            <a:lvl8pPr marL="2841955" indent="0">
              <a:buNone/>
              <a:defRPr sz="888"/>
            </a:lvl8pPr>
            <a:lvl9pPr marL="3247949" indent="0">
              <a:buNone/>
              <a:defRPr sz="888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ACF3D-AD54-4270-A354-64DCF57B9BBC}" type="datetimeFigureOut">
              <a:rPr lang="ko-KR" altLang="en-US" smtClean="0"/>
              <a:t>2021-04-16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4B4E2-085B-4713-9CAD-E319110433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50659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9312" y="721783"/>
            <a:ext cx="2618932" cy="2526242"/>
          </a:xfrm>
        </p:spPr>
        <p:txBody>
          <a:bodyPr anchor="b"/>
          <a:lstStyle>
            <a:lvl1pPr>
              <a:defRPr sz="2842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452084" y="1558854"/>
            <a:ext cx="4110782" cy="7694010"/>
          </a:xfrm>
        </p:spPr>
        <p:txBody>
          <a:bodyPr anchor="t"/>
          <a:lstStyle>
            <a:lvl1pPr marL="0" indent="0">
              <a:buNone/>
              <a:defRPr sz="2842"/>
            </a:lvl1pPr>
            <a:lvl2pPr marL="405994" indent="0">
              <a:buNone/>
              <a:defRPr sz="2486"/>
            </a:lvl2pPr>
            <a:lvl3pPr marL="811987" indent="0">
              <a:buNone/>
              <a:defRPr sz="2131"/>
            </a:lvl3pPr>
            <a:lvl4pPr marL="1217981" indent="0">
              <a:buNone/>
              <a:defRPr sz="1776"/>
            </a:lvl4pPr>
            <a:lvl5pPr marL="1623974" indent="0">
              <a:buNone/>
              <a:defRPr sz="1776"/>
            </a:lvl5pPr>
            <a:lvl6pPr marL="2029968" indent="0">
              <a:buNone/>
              <a:defRPr sz="1776"/>
            </a:lvl6pPr>
            <a:lvl7pPr marL="2435962" indent="0">
              <a:buNone/>
              <a:defRPr sz="1776"/>
            </a:lvl7pPr>
            <a:lvl8pPr marL="2841955" indent="0">
              <a:buNone/>
              <a:defRPr sz="1776"/>
            </a:lvl8pPr>
            <a:lvl9pPr marL="3247949" indent="0">
              <a:buNone/>
              <a:defRPr sz="1776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9312" y="3248025"/>
            <a:ext cx="2618932" cy="6017368"/>
          </a:xfrm>
        </p:spPr>
        <p:txBody>
          <a:bodyPr/>
          <a:lstStyle>
            <a:lvl1pPr marL="0" indent="0">
              <a:buNone/>
              <a:defRPr sz="1421"/>
            </a:lvl1pPr>
            <a:lvl2pPr marL="405994" indent="0">
              <a:buNone/>
              <a:defRPr sz="1243"/>
            </a:lvl2pPr>
            <a:lvl3pPr marL="811987" indent="0">
              <a:buNone/>
              <a:defRPr sz="1066"/>
            </a:lvl3pPr>
            <a:lvl4pPr marL="1217981" indent="0">
              <a:buNone/>
              <a:defRPr sz="888"/>
            </a:lvl4pPr>
            <a:lvl5pPr marL="1623974" indent="0">
              <a:buNone/>
              <a:defRPr sz="888"/>
            </a:lvl5pPr>
            <a:lvl6pPr marL="2029968" indent="0">
              <a:buNone/>
              <a:defRPr sz="888"/>
            </a:lvl6pPr>
            <a:lvl7pPr marL="2435962" indent="0">
              <a:buNone/>
              <a:defRPr sz="888"/>
            </a:lvl7pPr>
            <a:lvl8pPr marL="2841955" indent="0">
              <a:buNone/>
              <a:defRPr sz="888"/>
            </a:lvl8pPr>
            <a:lvl9pPr marL="3247949" indent="0">
              <a:buNone/>
              <a:defRPr sz="888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ACF3D-AD54-4270-A354-64DCF57B9BBC}" type="datetimeFigureOut">
              <a:rPr lang="ko-KR" altLang="en-US" smtClean="0"/>
              <a:t>2021-04-16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4B4E2-085B-4713-9CAD-E319110433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70671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58255" y="576427"/>
            <a:ext cx="7003554" cy="20926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8255" y="2882121"/>
            <a:ext cx="7003554" cy="68694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8254" y="10034796"/>
            <a:ext cx="1827014" cy="5764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6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1ACF3D-AD54-4270-A354-64DCF57B9BBC}" type="datetimeFigureOut">
              <a:rPr lang="ko-KR" altLang="en-US" smtClean="0"/>
              <a:t>2021-04-16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89771" y="10034796"/>
            <a:ext cx="2740521" cy="5764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6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34795" y="10034796"/>
            <a:ext cx="1827014" cy="5764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6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C4B4E2-085B-4713-9CAD-E319110433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27353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811987" rtl="0" eaLnBrk="1" latinLnBrk="1" hangingPunct="1">
        <a:lnSpc>
          <a:spcPct val="90000"/>
        </a:lnSpc>
        <a:spcBef>
          <a:spcPct val="0"/>
        </a:spcBef>
        <a:buNone/>
        <a:defRPr sz="390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2997" indent="-202997" algn="l" defTabSz="811987" rtl="0" eaLnBrk="1" latinLnBrk="1" hangingPunct="1">
        <a:lnSpc>
          <a:spcPct val="90000"/>
        </a:lnSpc>
        <a:spcBef>
          <a:spcPts val="888"/>
        </a:spcBef>
        <a:buFont typeface="Arial" panose="020B0604020202020204" pitchFamily="34" charset="0"/>
        <a:buChar char="•"/>
        <a:defRPr sz="2486" kern="1200">
          <a:solidFill>
            <a:schemeClr val="tx1"/>
          </a:solidFill>
          <a:latin typeface="+mn-lt"/>
          <a:ea typeface="+mn-ea"/>
          <a:cs typeface="+mn-cs"/>
        </a:defRPr>
      </a:lvl1pPr>
      <a:lvl2pPr marL="608990" indent="-202997" algn="l" defTabSz="811987" rtl="0" eaLnBrk="1" latinLnBrk="1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2131" kern="1200">
          <a:solidFill>
            <a:schemeClr val="tx1"/>
          </a:solidFill>
          <a:latin typeface="+mn-lt"/>
          <a:ea typeface="+mn-ea"/>
          <a:cs typeface="+mn-cs"/>
        </a:defRPr>
      </a:lvl2pPr>
      <a:lvl3pPr marL="1014984" indent="-202997" algn="l" defTabSz="811987" rtl="0" eaLnBrk="1" latinLnBrk="1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1776" kern="1200">
          <a:solidFill>
            <a:schemeClr val="tx1"/>
          </a:solidFill>
          <a:latin typeface="+mn-lt"/>
          <a:ea typeface="+mn-ea"/>
          <a:cs typeface="+mn-cs"/>
        </a:defRPr>
      </a:lvl3pPr>
      <a:lvl4pPr marL="1420978" indent="-202997" algn="l" defTabSz="811987" rtl="0" eaLnBrk="1" latinLnBrk="1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1598" kern="1200">
          <a:solidFill>
            <a:schemeClr val="tx1"/>
          </a:solidFill>
          <a:latin typeface="+mn-lt"/>
          <a:ea typeface="+mn-ea"/>
          <a:cs typeface="+mn-cs"/>
        </a:defRPr>
      </a:lvl4pPr>
      <a:lvl5pPr marL="1826971" indent="-202997" algn="l" defTabSz="811987" rtl="0" eaLnBrk="1" latinLnBrk="1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1598" kern="1200">
          <a:solidFill>
            <a:schemeClr val="tx1"/>
          </a:solidFill>
          <a:latin typeface="+mn-lt"/>
          <a:ea typeface="+mn-ea"/>
          <a:cs typeface="+mn-cs"/>
        </a:defRPr>
      </a:lvl5pPr>
      <a:lvl6pPr marL="2232965" indent="-202997" algn="l" defTabSz="811987" rtl="0" eaLnBrk="1" latinLnBrk="1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1598" kern="1200">
          <a:solidFill>
            <a:schemeClr val="tx1"/>
          </a:solidFill>
          <a:latin typeface="+mn-lt"/>
          <a:ea typeface="+mn-ea"/>
          <a:cs typeface="+mn-cs"/>
        </a:defRPr>
      </a:lvl6pPr>
      <a:lvl7pPr marL="2638958" indent="-202997" algn="l" defTabSz="811987" rtl="0" eaLnBrk="1" latinLnBrk="1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1598" kern="1200">
          <a:solidFill>
            <a:schemeClr val="tx1"/>
          </a:solidFill>
          <a:latin typeface="+mn-lt"/>
          <a:ea typeface="+mn-ea"/>
          <a:cs typeface="+mn-cs"/>
        </a:defRPr>
      </a:lvl7pPr>
      <a:lvl8pPr marL="3044952" indent="-202997" algn="l" defTabSz="811987" rtl="0" eaLnBrk="1" latinLnBrk="1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1598" kern="1200">
          <a:solidFill>
            <a:schemeClr val="tx1"/>
          </a:solidFill>
          <a:latin typeface="+mn-lt"/>
          <a:ea typeface="+mn-ea"/>
          <a:cs typeface="+mn-cs"/>
        </a:defRPr>
      </a:lvl8pPr>
      <a:lvl9pPr marL="3450946" indent="-202997" algn="l" defTabSz="811987" rtl="0" eaLnBrk="1" latinLnBrk="1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159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11987" rtl="0" eaLnBrk="1" latinLnBrk="1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1pPr>
      <a:lvl2pPr marL="405994" algn="l" defTabSz="811987" rtl="0" eaLnBrk="1" latinLnBrk="1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2pPr>
      <a:lvl3pPr marL="811987" algn="l" defTabSz="811987" rtl="0" eaLnBrk="1" latinLnBrk="1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3pPr>
      <a:lvl4pPr marL="1217981" algn="l" defTabSz="811987" rtl="0" eaLnBrk="1" latinLnBrk="1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4pPr>
      <a:lvl5pPr marL="1623974" algn="l" defTabSz="811987" rtl="0" eaLnBrk="1" latinLnBrk="1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5pPr>
      <a:lvl6pPr marL="2029968" algn="l" defTabSz="811987" rtl="0" eaLnBrk="1" latinLnBrk="1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6pPr>
      <a:lvl7pPr marL="2435962" algn="l" defTabSz="811987" rtl="0" eaLnBrk="1" latinLnBrk="1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7pPr>
      <a:lvl8pPr marL="2841955" algn="l" defTabSz="811987" rtl="0" eaLnBrk="1" latinLnBrk="1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8pPr>
      <a:lvl9pPr marL="3247949" algn="l" defTabSz="811987" rtl="0" eaLnBrk="1" latinLnBrk="1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skprobono@happyprobono.com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1216108" y="1091579"/>
            <a:ext cx="5761713" cy="5623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400" b="1" dirty="0" smtClean="0">
                <a:solidFill>
                  <a:srgbClr val="E01A35"/>
                </a:solidFill>
                <a:latin typeface="+mn-ea"/>
              </a:rPr>
              <a:t>기업구매입찰 전략</a:t>
            </a:r>
            <a:r>
              <a:rPr lang="en-US" altLang="ko-KR" sz="2400" b="1" dirty="0" smtClean="0">
                <a:solidFill>
                  <a:schemeClr val="tx1"/>
                </a:solidFill>
                <a:latin typeface="+mn-ea"/>
              </a:rPr>
              <a:t> </a:t>
            </a:r>
            <a:r>
              <a:rPr lang="ko-KR" altLang="en-US" sz="2400" b="1" smtClean="0">
                <a:solidFill>
                  <a:srgbClr val="E18841"/>
                </a:solidFill>
                <a:latin typeface="+mn-ea"/>
              </a:rPr>
              <a:t>자문</a:t>
            </a:r>
            <a:r>
              <a:rPr lang="en-US" altLang="ko-KR" sz="2400" b="1" dirty="0" smtClean="0">
                <a:solidFill>
                  <a:srgbClr val="E18841"/>
                </a:solidFill>
                <a:latin typeface="+mn-ea"/>
              </a:rPr>
              <a:t> </a:t>
            </a:r>
            <a:r>
              <a:rPr lang="ko-KR" altLang="en-US" sz="2400" b="1" smtClean="0">
                <a:solidFill>
                  <a:schemeClr val="tx1"/>
                </a:solidFill>
                <a:latin typeface="+mn-ea"/>
              </a:rPr>
              <a:t>신청 방법</a:t>
            </a:r>
            <a:endParaRPr lang="ko-KR" altLang="en-US" sz="24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882502" y="1890452"/>
            <a:ext cx="6355060" cy="75554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342900" indent="-342900">
              <a:buAutoNum type="arabicPeriod"/>
            </a:pPr>
            <a:r>
              <a:rPr lang="en-US" altLang="ko-KR" sz="2000" b="1" dirty="0" smtClean="0">
                <a:solidFill>
                  <a:schemeClr val="tx1"/>
                </a:solidFill>
                <a:latin typeface="+mn-ea"/>
              </a:rPr>
              <a:t>SK</a:t>
            </a:r>
            <a:r>
              <a:rPr lang="ko-KR" altLang="en-US" sz="2000" b="1" smtClean="0">
                <a:solidFill>
                  <a:schemeClr val="tx1"/>
                </a:solidFill>
                <a:latin typeface="+mn-ea"/>
              </a:rPr>
              <a:t>프로보노 홈페이지에 회원 가입 해주세요</a:t>
            </a:r>
            <a:r>
              <a:rPr lang="en-US" altLang="ko-KR" sz="2000" b="1" dirty="0" smtClean="0">
                <a:solidFill>
                  <a:schemeClr val="tx1"/>
                </a:solidFill>
                <a:latin typeface="+mn-ea"/>
              </a:rPr>
              <a:t>.</a:t>
            </a:r>
          </a:p>
          <a:p>
            <a:pPr marL="342900" indent="-342900">
              <a:buAutoNum type="arabicPeriod"/>
            </a:pPr>
            <a:endParaRPr lang="en-US" altLang="ko-KR" sz="2000" dirty="0" smtClean="0">
              <a:solidFill>
                <a:schemeClr val="tx1"/>
              </a:solidFill>
              <a:latin typeface="+mn-ea"/>
            </a:endParaRPr>
          </a:p>
          <a:p>
            <a:pPr marL="342900" indent="-342900">
              <a:buAutoNum type="arabicPeriod"/>
            </a:pPr>
            <a:r>
              <a:rPr lang="ko-KR" altLang="en-US" sz="2000" b="1" dirty="0" smtClean="0">
                <a:solidFill>
                  <a:schemeClr val="tx1"/>
                </a:solidFill>
                <a:latin typeface="+mn-ea"/>
              </a:rPr>
              <a:t>아래 질문에 대한 답을 여기에 적어주세요</a:t>
            </a:r>
            <a:r>
              <a:rPr lang="en-US" altLang="ko-KR" sz="2000" b="1" dirty="0" smtClean="0">
                <a:solidFill>
                  <a:schemeClr val="tx1"/>
                </a:solidFill>
                <a:latin typeface="+mn-ea"/>
              </a:rPr>
              <a:t>.</a:t>
            </a:r>
          </a:p>
          <a:p>
            <a:pPr marL="285750" indent="-285750">
              <a:buFontTx/>
              <a:buChar char="-"/>
            </a:pPr>
            <a:endParaRPr lang="en-US" altLang="ko-KR" sz="1600" dirty="0" smtClean="0">
              <a:solidFill>
                <a:schemeClr val="tx1"/>
              </a:solidFill>
              <a:latin typeface="+mn-ea"/>
            </a:endParaRPr>
          </a:p>
          <a:p>
            <a:pPr marL="285750" indent="-285750">
              <a:buFontTx/>
              <a:buChar char="-"/>
            </a:pPr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기업명과 유형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(</a:t>
            </a:r>
            <a:r>
              <a:rPr lang="ko-KR" altLang="en-US" sz="1600" smtClean="0">
                <a:solidFill>
                  <a:schemeClr val="tx1"/>
                </a:solidFill>
                <a:latin typeface="+mn-ea"/>
              </a:rPr>
              <a:t>소셜벤처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1600" smtClean="0">
                <a:solidFill>
                  <a:schemeClr val="tx1"/>
                </a:solidFill>
                <a:latin typeface="+mn-ea"/>
              </a:rPr>
              <a:t>사회적기업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1600" smtClean="0">
                <a:solidFill>
                  <a:schemeClr val="tx1"/>
                </a:solidFill>
                <a:latin typeface="+mn-ea"/>
              </a:rPr>
              <a:t>사회적협동조합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)</a:t>
            </a:r>
            <a:r>
              <a:rPr lang="ko-KR" altLang="en-US" sz="1600">
                <a:solidFill>
                  <a:schemeClr val="tx1"/>
                </a:solidFill>
                <a:latin typeface="+mn-ea"/>
              </a:rPr>
              <a:t>을</a:t>
            </a:r>
            <a:r>
              <a:rPr lang="ko-KR" altLang="en-US" sz="1600" smtClean="0">
                <a:solidFill>
                  <a:schemeClr val="tx1"/>
                </a:solidFill>
                <a:latin typeface="+mn-ea"/>
              </a:rPr>
              <a:t> </a:t>
            </a:r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알려주세요</a:t>
            </a:r>
            <a:r>
              <a:rPr lang="en-US" altLang="ko-KR" sz="1600" dirty="0">
                <a:solidFill>
                  <a:schemeClr val="tx1"/>
                </a:solidFill>
                <a:latin typeface="+mn-ea"/>
              </a:rPr>
              <a:t>.</a:t>
            </a:r>
            <a:endParaRPr lang="en-US" altLang="ko-KR" sz="1600" dirty="0" smtClean="0">
              <a:solidFill>
                <a:schemeClr val="tx1"/>
              </a:solidFill>
              <a:latin typeface="+mn-ea"/>
            </a:endParaRPr>
          </a:p>
          <a:p>
            <a:pPr marL="285750" indent="-285750">
              <a:buFontTx/>
              <a:buChar char="-"/>
            </a:pPr>
            <a:endParaRPr lang="en-US" altLang="ko-KR" sz="1600" dirty="0" smtClean="0">
              <a:solidFill>
                <a:schemeClr val="tx1"/>
              </a:solidFill>
              <a:latin typeface="+mn-ea"/>
            </a:endParaRPr>
          </a:p>
          <a:p>
            <a:pPr marL="285750" indent="-285750">
              <a:buFontTx/>
              <a:buChar char="-"/>
            </a:pPr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담당자 직책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/</a:t>
            </a:r>
            <a:r>
              <a:rPr lang="ko-KR" altLang="en-US" sz="1600" smtClean="0">
                <a:solidFill>
                  <a:schemeClr val="tx1"/>
                </a:solidFill>
                <a:latin typeface="+mn-ea"/>
              </a:rPr>
              <a:t>성함 </a:t>
            </a:r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및 연락처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(</a:t>
            </a:r>
            <a:r>
              <a:rPr lang="ko-KR" altLang="en-US" sz="1600" smtClean="0">
                <a:solidFill>
                  <a:schemeClr val="tx1"/>
                </a:solidFill>
                <a:latin typeface="+mn-ea"/>
              </a:rPr>
              <a:t>핸드폰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1600" smtClean="0">
                <a:solidFill>
                  <a:schemeClr val="tx1"/>
                </a:solidFill>
                <a:latin typeface="+mn-ea"/>
              </a:rPr>
              <a:t>이메일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)</a:t>
            </a:r>
            <a:r>
              <a:rPr lang="ko-KR" altLang="en-US" sz="1600" smtClean="0">
                <a:solidFill>
                  <a:schemeClr val="tx1"/>
                </a:solidFill>
                <a:latin typeface="+mn-ea"/>
              </a:rPr>
              <a:t>를 </a:t>
            </a:r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알려주세요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.</a:t>
            </a:r>
          </a:p>
          <a:p>
            <a:pPr marL="285750" indent="-285750">
              <a:buFontTx/>
              <a:buChar char="-"/>
            </a:pPr>
            <a:endParaRPr lang="en-US" altLang="ko-KR" sz="1600" dirty="0" smtClean="0">
              <a:solidFill>
                <a:schemeClr val="tx1"/>
              </a:solidFill>
              <a:latin typeface="+mn-ea"/>
            </a:endParaRPr>
          </a:p>
          <a:p>
            <a:pPr marL="285750" indent="-285750">
              <a:buFontTx/>
              <a:buChar char="-"/>
            </a:pPr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기업구매입찰을 희망하는 제품을 적어주세요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.</a:t>
            </a:r>
          </a:p>
          <a:p>
            <a:endParaRPr lang="en-US" altLang="ko-KR" sz="1600" dirty="0">
              <a:solidFill>
                <a:schemeClr val="tx1"/>
              </a:solidFill>
              <a:latin typeface="+mn-ea"/>
            </a:endParaRPr>
          </a:p>
          <a:p>
            <a:pPr marL="285750" indent="-285750">
              <a:buFontTx/>
              <a:buChar char="-"/>
            </a:pPr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당사 제품을 판매하고 싶은 </a:t>
            </a:r>
            <a:r>
              <a:rPr lang="ko-KR" altLang="en-US" sz="1600" dirty="0" err="1" smtClean="0">
                <a:solidFill>
                  <a:schemeClr val="tx1"/>
                </a:solidFill>
                <a:latin typeface="+mn-ea"/>
              </a:rPr>
              <a:t>타겟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(</a:t>
            </a:r>
            <a:r>
              <a:rPr lang="ko-KR" altLang="en-US" sz="1600" smtClean="0">
                <a:solidFill>
                  <a:schemeClr val="tx1"/>
                </a:solidFill>
                <a:latin typeface="+mn-ea"/>
              </a:rPr>
              <a:t>또는 산업군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)</a:t>
            </a:r>
            <a:r>
              <a:rPr lang="ko-KR" altLang="en-US" sz="1600" smtClean="0">
                <a:solidFill>
                  <a:schemeClr val="tx1"/>
                </a:solidFill>
                <a:latin typeface="+mn-ea"/>
              </a:rPr>
              <a:t>은 </a:t>
            </a:r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어디인가요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?</a:t>
            </a:r>
            <a:endParaRPr lang="en-US" altLang="ko-KR" sz="1200" dirty="0" smtClean="0">
              <a:solidFill>
                <a:schemeClr val="tx1"/>
              </a:solidFill>
              <a:latin typeface="+mn-ea"/>
            </a:endParaRPr>
          </a:p>
          <a:p>
            <a:pPr marL="285750" indent="-285750">
              <a:buFontTx/>
              <a:buChar char="-"/>
            </a:pPr>
            <a:endParaRPr lang="en-US" altLang="ko-KR" sz="1600" dirty="0">
              <a:solidFill>
                <a:schemeClr val="tx1"/>
              </a:solidFill>
              <a:latin typeface="+mn-ea"/>
            </a:endParaRPr>
          </a:p>
          <a:p>
            <a:pPr marL="285750" indent="-285750">
              <a:buFontTx/>
              <a:buChar char="-"/>
            </a:pPr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입찰 시점은 언제이신가요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?</a:t>
            </a:r>
          </a:p>
          <a:p>
            <a:pPr marL="285750" indent="-285750">
              <a:buFontTx/>
              <a:buChar char="-"/>
            </a:pPr>
            <a:endParaRPr lang="en-US" altLang="ko-KR" sz="1600" dirty="0">
              <a:solidFill>
                <a:schemeClr val="tx1"/>
              </a:solidFill>
              <a:latin typeface="+mn-ea"/>
            </a:endParaRPr>
          </a:p>
          <a:p>
            <a:pPr marL="285750" indent="-285750">
              <a:buFontTx/>
              <a:buChar char="-"/>
            </a:pPr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구체적으로 자문 받고 싶은 내용은 무엇인가요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? (</a:t>
            </a:r>
            <a:r>
              <a:rPr lang="ko-KR" altLang="en-US" sz="1600" smtClean="0">
                <a:solidFill>
                  <a:schemeClr val="tx1"/>
                </a:solidFill>
                <a:latin typeface="+mn-ea"/>
              </a:rPr>
              <a:t>입찰 프로세스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, </a:t>
            </a:r>
            <a:br>
              <a:rPr lang="en-US" altLang="ko-KR" sz="1600" dirty="0" smtClean="0">
                <a:solidFill>
                  <a:schemeClr val="tx1"/>
                </a:solidFill>
                <a:latin typeface="+mn-ea"/>
              </a:rPr>
            </a:br>
            <a:r>
              <a:rPr lang="ko-KR" altLang="en-US" sz="1600" smtClean="0">
                <a:solidFill>
                  <a:schemeClr val="tx1"/>
                </a:solidFill>
                <a:latin typeface="+mn-ea"/>
              </a:rPr>
              <a:t>영업제안서 보완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1600" smtClean="0">
                <a:solidFill>
                  <a:schemeClr val="tx1"/>
                </a:solidFill>
                <a:latin typeface="+mn-ea"/>
              </a:rPr>
              <a:t>영업 노하우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 </a:t>
            </a:r>
            <a:r>
              <a:rPr lang="ko-KR" altLang="en-US" sz="1600" smtClean="0">
                <a:solidFill>
                  <a:schemeClr val="tx1"/>
                </a:solidFill>
                <a:latin typeface="+mn-ea"/>
              </a:rPr>
              <a:t>등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)</a:t>
            </a:r>
          </a:p>
          <a:p>
            <a:pPr marL="285750" indent="-285750">
              <a:buFontTx/>
              <a:buChar char="-"/>
            </a:pPr>
            <a:endParaRPr lang="en-US" altLang="ko-KR" sz="2000" dirty="0" smtClean="0">
              <a:solidFill>
                <a:schemeClr val="tx1"/>
              </a:solidFill>
              <a:latin typeface="+mn-ea"/>
            </a:endParaRPr>
          </a:p>
          <a:p>
            <a:pPr marL="342900" indent="-342900">
              <a:buFont typeface="+mj-lt"/>
              <a:buAutoNum type="arabicPeriod" startAt="3"/>
            </a:pPr>
            <a:r>
              <a:rPr lang="ko-KR" altLang="en-US" sz="2000" b="1" dirty="0" err="1" smtClean="0">
                <a:solidFill>
                  <a:schemeClr val="tx1"/>
                </a:solidFill>
                <a:latin typeface="+mn-ea"/>
              </a:rPr>
              <a:t>세번째</a:t>
            </a:r>
            <a:r>
              <a:rPr lang="ko-KR" altLang="en-US" sz="2000" b="1" dirty="0" smtClean="0">
                <a:solidFill>
                  <a:schemeClr val="tx1"/>
                </a:solidFill>
                <a:latin typeface="+mn-ea"/>
              </a:rPr>
              <a:t> 슬라이드의 템플릿 내용을 채워주세요</a:t>
            </a:r>
            <a:r>
              <a:rPr lang="en-US" altLang="ko-KR" sz="2000" b="1" dirty="0" smtClean="0">
                <a:solidFill>
                  <a:schemeClr val="tx1"/>
                </a:solidFill>
                <a:latin typeface="+mn-ea"/>
              </a:rPr>
              <a:t>.</a:t>
            </a:r>
          </a:p>
          <a:p>
            <a:pPr marL="342900" indent="-342900">
              <a:buFont typeface="+mj-lt"/>
              <a:buAutoNum type="arabicPeriod" startAt="3"/>
            </a:pPr>
            <a:endParaRPr lang="en-US" altLang="ko-KR" sz="2000" b="1" dirty="0">
              <a:solidFill>
                <a:schemeClr val="tx1"/>
              </a:solidFill>
              <a:latin typeface="+mn-ea"/>
            </a:endParaRPr>
          </a:p>
          <a:p>
            <a:pPr marL="342900" indent="-342900">
              <a:buFont typeface="+mj-lt"/>
              <a:buAutoNum type="arabicPeriod" startAt="3"/>
            </a:pPr>
            <a:r>
              <a:rPr lang="en-US" altLang="ko-KR" sz="2000" b="1" dirty="0" smtClean="0">
                <a:solidFill>
                  <a:schemeClr val="tx1"/>
                </a:solidFill>
                <a:latin typeface="+mn-ea"/>
              </a:rPr>
              <a:t>2</a:t>
            </a:r>
            <a:r>
              <a:rPr lang="ko-KR" altLang="en-US" sz="2000" b="1" smtClean="0">
                <a:solidFill>
                  <a:schemeClr val="tx1"/>
                </a:solidFill>
                <a:latin typeface="+mn-ea"/>
              </a:rPr>
              <a:t>번 질문의 답과 </a:t>
            </a:r>
            <a:r>
              <a:rPr lang="en-US" altLang="ko-KR" sz="2000" b="1" dirty="0" smtClean="0">
                <a:solidFill>
                  <a:schemeClr val="tx1"/>
                </a:solidFill>
                <a:latin typeface="+mn-ea"/>
              </a:rPr>
              <a:t>3</a:t>
            </a:r>
            <a:r>
              <a:rPr lang="ko-KR" altLang="en-US" sz="2000" b="1" smtClean="0">
                <a:solidFill>
                  <a:schemeClr val="tx1"/>
                </a:solidFill>
                <a:latin typeface="+mn-ea"/>
              </a:rPr>
              <a:t>번 템플릿 내용을 채운 파일을 메일로 보내주세요</a:t>
            </a:r>
            <a:r>
              <a:rPr lang="en-US" altLang="ko-KR" sz="2000" b="1" dirty="0" smtClean="0">
                <a:solidFill>
                  <a:schemeClr val="tx1"/>
                </a:solidFill>
                <a:latin typeface="+mn-ea"/>
              </a:rPr>
              <a:t>.</a:t>
            </a:r>
          </a:p>
          <a:p>
            <a:pPr marL="342900" indent="-342900">
              <a:buFontTx/>
              <a:buChar char="-"/>
            </a:pPr>
            <a:endParaRPr lang="en-US" altLang="ko-KR" sz="1600" dirty="0" smtClean="0">
              <a:solidFill>
                <a:schemeClr val="tx1"/>
              </a:solidFill>
              <a:latin typeface="+mn-ea"/>
            </a:endParaRPr>
          </a:p>
          <a:p>
            <a:pPr marL="342900" indent="-342900">
              <a:buFontTx/>
              <a:buChar char="-"/>
            </a:pPr>
            <a:r>
              <a:rPr lang="ko-KR" altLang="en-US" sz="1600" dirty="0" err="1" smtClean="0">
                <a:solidFill>
                  <a:schemeClr val="tx1"/>
                </a:solidFill>
                <a:latin typeface="+mn-ea"/>
              </a:rPr>
              <a:t>이메일</a:t>
            </a:r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 주소 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: 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  <a:hlinkClick r:id="rId3"/>
              </a:rPr>
              <a:t>skprobono@sangsangwoori.com</a:t>
            </a:r>
            <a:endParaRPr lang="en-US" altLang="ko-KR" sz="1600" dirty="0" smtClean="0">
              <a:solidFill>
                <a:schemeClr val="tx1"/>
              </a:solidFill>
              <a:latin typeface="+mn-ea"/>
            </a:endParaRPr>
          </a:p>
          <a:p>
            <a:pPr marL="342900" indent="-342900">
              <a:buFontTx/>
              <a:buChar char="-"/>
            </a:pPr>
            <a:endParaRPr lang="en-US" altLang="ko-KR" sz="1600" dirty="0">
              <a:solidFill>
                <a:schemeClr val="tx1"/>
              </a:solidFill>
              <a:latin typeface="+mn-ea"/>
            </a:endParaRPr>
          </a:p>
          <a:p>
            <a:endParaRPr lang="en-US" altLang="ko-KR" sz="1600" dirty="0" smtClean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ko-KR" altLang="en-US" sz="2000" b="1" dirty="0" smtClean="0">
                <a:solidFill>
                  <a:schemeClr val="tx1"/>
                </a:solidFill>
                <a:latin typeface="+mn-ea"/>
              </a:rPr>
              <a:t>감사합니다</a:t>
            </a:r>
            <a:r>
              <a:rPr lang="en-US" altLang="ko-KR" sz="2000" b="1" dirty="0" smtClean="0">
                <a:solidFill>
                  <a:schemeClr val="tx1"/>
                </a:solidFill>
                <a:latin typeface="+mn-ea"/>
              </a:rPr>
              <a:t>!</a:t>
            </a:r>
            <a:endParaRPr lang="en-US" altLang="ko-KR" sz="2000" b="1" dirty="0">
              <a:solidFill>
                <a:schemeClr val="tx1"/>
              </a:solidFill>
              <a:latin typeface="+mn-ea"/>
            </a:endParaRPr>
          </a:p>
          <a:p>
            <a:endParaRPr lang="ko-KR" altLang="en-US" sz="2000" b="1" dirty="0">
              <a:solidFill>
                <a:schemeClr val="tx1"/>
              </a:solidFill>
              <a:latin typeface="+mn-ea"/>
            </a:endParaRPr>
          </a:p>
        </p:txBody>
      </p:sp>
      <p:pic>
        <p:nvPicPr>
          <p:cNvPr id="19" name="그림 1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6077" y="9767987"/>
            <a:ext cx="1320275" cy="298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43654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사각형 9"/>
          <p:cNvSpPr/>
          <p:nvPr/>
        </p:nvSpPr>
        <p:spPr>
          <a:xfrm>
            <a:off x="1216109" y="947250"/>
            <a:ext cx="5761713" cy="9472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2623" dirty="0">
                <a:solidFill>
                  <a:schemeClr val="tx1"/>
                </a:solidFill>
                <a:latin typeface="+mn-ea"/>
              </a:rPr>
              <a:t>              </a:t>
            </a:r>
            <a:r>
              <a:rPr lang="en-US" altLang="ko-KR" sz="2623" dirty="0" smtClean="0">
                <a:solidFill>
                  <a:schemeClr val="tx1"/>
                </a:solidFill>
                <a:latin typeface="+mn-ea"/>
              </a:rPr>
              <a:t>     </a:t>
            </a:r>
            <a:r>
              <a:rPr lang="ko-KR" altLang="en-US" sz="2223" b="1" smtClean="0">
                <a:solidFill>
                  <a:srgbClr val="E01A35"/>
                </a:solidFill>
                <a:latin typeface="+mn-ea"/>
              </a:rPr>
              <a:t>기업구매입찰 전략 </a:t>
            </a:r>
            <a:r>
              <a:rPr lang="ko-KR" altLang="en-US" sz="2223" b="1" smtClean="0">
                <a:solidFill>
                  <a:srgbClr val="E18841"/>
                </a:solidFill>
                <a:latin typeface="+mn-ea"/>
              </a:rPr>
              <a:t>자문</a:t>
            </a:r>
            <a:endParaRPr lang="en-US" altLang="ko-KR" sz="2223" b="1" dirty="0">
              <a:solidFill>
                <a:srgbClr val="E18841"/>
              </a:solidFill>
              <a:latin typeface="+mn-ea"/>
            </a:endParaRPr>
          </a:p>
          <a:p>
            <a:r>
              <a:rPr lang="ko-KR" altLang="en-US" sz="2623" b="1" dirty="0" smtClean="0">
                <a:solidFill>
                  <a:schemeClr val="tx1"/>
                </a:solidFill>
                <a:latin typeface="+mn-ea"/>
              </a:rPr>
              <a:t>사회적 기업 </a:t>
            </a:r>
            <a:r>
              <a:rPr lang="en-US" altLang="ko-KR" sz="2623" b="1" dirty="0" smtClean="0">
                <a:solidFill>
                  <a:schemeClr val="tx1"/>
                </a:solidFill>
                <a:latin typeface="+mn-ea"/>
              </a:rPr>
              <a:t>OOO</a:t>
            </a:r>
            <a:r>
              <a:rPr lang="ko-KR" altLang="en-US" sz="2623" b="1" smtClean="0">
                <a:solidFill>
                  <a:schemeClr val="tx1"/>
                </a:solidFill>
                <a:latin typeface="+mn-ea"/>
              </a:rPr>
              <a:t>는</a:t>
            </a:r>
            <a:r>
              <a:rPr lang="en-US" altLang="ko-KR" sz="2623" b="1" dirty="0">
                <a:solidFill>
                  <a:schemeClr val="tx1"/>
                </a:solidFill>
                <a:latin typeface="+mn-ea"/>
              </a:rPr>
              <a:t>?</a:t>
            </a:r>
            <a:endParaRPr lang="ko-KR" altLang="en-US" sz="2623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1400368" y="2321776"/>
            <a:ext cx="5630282" cy="1641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749" dirty="0" smtClean="0">
                <a:solidFill>
                  <a:schemeClr val="tx1"/>
                </a:solidFill>
                <a:latin typeface="+mn-ea"/>
              </a:rPr>
              <a:t>장애인 일자리 창출을 위해 설립 됐습니다</a:t>
            </a:r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.</a:t>
            </a:r>
          </a:p>
          <a:p>
            <a:r>
              <a:rPr lang="ko-KR" altLang="en-US" sz="1749" dirty="0" smtClean="0">
                <a:solidFill>
                  <a:schemeClr val="tx1"/>
                </a:solidFill>
                <a:latin typeface="+mn-ea"/>
              </a:rPr>
              <a:t>저희는 장애인들과 함께 공사현장에서 사용하는 </a:t>
            </a:r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/>
            </a:r>
            <a:br>
              <a:rPr lang="en-US" altLang="ko-KR" sz="1749" dirty="0" smtClean="0">
                <a:solidFill>
                  <a:schemeClr val="tx1"/>
                </a:solidFill>
                <a:latin typeface="+mn-ea"/>
              </a:rPr>
            </a:br>
            <a:r>
              <a:rPr lang="ko-KR" altLang="en-US" sz="1749" smtClean="0">
                <a:solidFill>
                  <a:schemeClr val="tx1"/>
                </a:solidFill>
                <a:latin typeface="+mn-ea"/>
              </a:rPr>
              <a:t>라바콘을 만들고 있습니다</a:t>
            </a:r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.</a:t>
            </a:r>
          </a:p>
          <a:p>
            <a:r>
              <a:rPr lang="ko-KR" altLang="en-US" sz="1749" b="1" dirty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〮 </a:t>
            </a:r>
            <a:r>
              <a:rPr lang="ko-KR" altLang="en-US" sz="1749" b="1" dirty="0" smtClean="0">
                <a:solidFill>
                  <a:schemeClr val="tx1"/>
                </a:solidFill>
                <a:latin typeface="+mn-ea"/>
              </a:rPr>
              <a:t>품명</a:t>
            </a:r>
            <a:r>
              <a:rPr lang="en-US" altLang="ko-KR" sz="1749" b="1" dirty="0" smtClean="0">
                <a:solidFill>
                  <a:schemeClr val="tx1"/>
                </a:solidFill>
                <a:latin typeface="+mn-ea"/>
              </a:rPr>
              <a:t>: </a:t>
            </a:r>
            <a:r>
              <a:rPr lang="ko-KR" altLang="en-US" sz="1749" smtClean="0">
                <a:solidFill>
                  <a:schemeClr val="tx1"/>
                </a:solidFill>
                <a:latin typeface="+mn-ea"/>
              </a:rPr>
              <a:t>칼라콘</a:t>
            </a:r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             </a:t>
            </a:r>
            <a:r>
              <a:rPr lang="en-US" altLang="ko-KR" sz="1749" b="1" dirty="0" smtClean="0">
                <a:solidFill>
                  <a:schemeClr val="tx1"/>
                </a:solidFill>
                <a:latin typeface="+mn-ea"/>
              </a:rPr>
              <a:t>     </a:t>
            </a:r>
            <a:r>
              <a:rPr lang="en-US" altLang="ko-KR" sz="1749" b="1" dirty="0" smtClean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〮 </a:t>
            </a:r>
            <a:r>
              <a:rPr lang="ko-KR" altLang="en-US" sz="1749" b="1" smtClean="0">
                <a:solidFill>
                  <a:schemeClr val="tx1"/>
                </a:solidFill>
                <a:latin typeface="+mn-ea"/>
              </a:rPr>
              <a:t>재질</a:t>
            </a:r>
            <a:r>
              <a:rPr lang="en-US" altLang="ko-KR" sz="1749" b="1" dirty="0" smtClean="0">
                <a:solidFill>
                  <a:schemeClr val="tx1"/>
                </a:solidFill>
                <a:latin typeface="+mn-ea"/>
              </a:rPr>
              <a:t>: </a:t>
            </a:r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ABS</a:t>
            </a:r>
            <a:br>
              <a:rPr lang="en-US" altLang="ko-KR" sz="1749" dirty="0" smtClean="0">
                <a:solidFill>
                  <a:schemeClr val="tx1"/>
                </a:solidFill>
                <a:latin typeface="+mn-ea"/>
              </a:rPr>
            </a:br>
            <a:r>
              <a:rPr lang="ko-KR" altLang="en-US" sz="1749" smtClean="0">
                <a:solidFill>
                  <a:schemeClr val="tx1"/>
                </a:solidFill>
                <a:latin typeface="맑은 고딕" panose="020B0503020000020004" pitchFamily="50" charset="-127"/>
              </a:rPr>
              <a:t>〮 </a:t>
            </a:r>
            <a:r>
              <a:rPr lang="ko-KR" altLang="en-US" sz="1749" b="1" smtClean="0">
                <a:solidFill>
                  <a:schemeClr val="tx1"/>
                </a:solidFill>
                <a:latin typeface="+mn-ea"/>
              </a:rPr>
              <a:t>사이즈</a:t>
            </a:r>
            <a:r>
              <a:rPr lang="en-US" altLang="ko-KR" sz="1749" b="1" dirty="0" smtClean="0">
                <a:solidFill>
                  <a:schemeClr val="tx1"/>
                </a:solidFill>
                <a:latin typeface="+mn-ea"/>
              </a:rPr>
              <a:t>: </a:t>
            </a:r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300x300x500 mm </a:t>
            </a:r>
            <a:r>
              <a:rPr lang="en-US" altLang="ko-KR" sz="1749" b="1" dirty="0" smtClean="0">
                <a:solidFill>
                  <a:schemeClr val="tx1"/>
                </a:solidFill>
                <a:latin typeface="맑은 고딕" panose="020B0503020000020004" pitchFamily="50" charset="-127"/>
              </a:rPr>
              <a:t>〮 </a:t>
            </a:r>
            <a:r>
              <a:rPr lang="ko-KR" altLang="en-US" sz="1749" b="1" smtClean="0">
                <a:solidFill>
                  <a:schemeClr val="tx1"/>
                </a:solidFill>
                <a:latin typeface="+mn-ea"/>
              </a:rPr>
              <a:t>공급단가</a:t>
            </a:r>
            <a:r>
              <a:rPr lang="en-US" altLang="ko-KR" sz="1749" b="1" dirty="0" smtClean="0">
                <a:solidFill>
                  <a:schemeClr val="tx1"/>
                </a:solidFill>
                <a:latin typeface="+mn-ea"/>
              </a:rPr>
              <a:t>: </a:t>
            </a:r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10,000</a:t>
            </a:r>
            <a:r>
              <a:rPr lang="ko-KR" altLang="en-US" sz="1749" smtClean="0">
                <a:solidFill>
                  <a:schemeClr val="tx1"/>
                </a:solidFill>
                <a:latin typeface="+mn-ea"/>
              </a:rPr>
              <a:t>원</a:t>
            </a:r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                    </a:t>
            </a:r>
          </a:p>
        </p:txBody>
      </p:sp>
      <p:sp>
        <p:nvSpPr>
          <p:cNvPr id="13" name="직사각형 12"/>
          <p:cNvSpPr/>
          <p:nvPr/>
        </p:nvSpPr>
        <p:spPr>
          <a:xfrm>
            <a:off x="1426125" y="5449174"/>
            <a:ext cx="5395270" cy="7821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749" dirty="0" smtClean="0">
                <a:solidFill>
                  <a:schemeClr val="tx1"/>
                </a:solidFill>
                <a:latin typeface="+mn-ea"/>
              </a:rPr>
              <a:t>대기업 </a:t>
            </a:r>
            <a:r>
              <a:rPr lang="ko-KR" altLang="en-US" sz="1749" dirty="0" err="1" smtClean="0">
                <a:solidFill>
                  <a:schemeClr val="tx1"/>
                </a:solidFill>
                <a:latin typeface="+mn-ea"/>
              </a:rPr>
              <a:t>건설사</a:t>
            </a:r>
            <a:r>
              <a:rPr lang="ko-KR" altLang="en-US" sz="1749" dirty="0" smtClean="0">
                <a:solidFill>
                  <a:schemeClr val="tx1"/>
                </a:solidFill>
                <a:latin typeface="+mn-ea"/>
              </a:rPr>
              <a:t> 대상 입찰 참여 프로세스 및 제안 </a:t>
            </a:r>
            <a:r>
              <a:rPr lang="en-US" altLang="ko-KR" sz="1749" smtClean="0">
                <a:solidFill>
                  <a:schemeClr val="tx1"/>
                </a:solidFill>
                <a:latin typeface="+mn-ea"/>
              </a:rPr>
              <a:t/>
            </a:r>
            <a:br>
              <a:rPr lang="en-US" altLang="ko-KR" sz="1749" smtClean="0">
                <a:solidFill>
                  <a:schemeClr val="tx1"/>
                </a:solidFill>
                <a:latin typeface="+mn-ea"/>
              </a:rPr>
            </a:br>
            <a:r>
              <a:rPr lang="ko-KR" altLang="en-US" sz="1749" smtClean="0">
                <a:solidFill>
                  <a:schemeClr val="tx1"/>
                </a:solidFill>
                <a:latin typeface="+mn-ea"/>
              </a:rPr>
              <a:t>노하우 </a:t>
            </a:r>
            <a:r>
              <a:rPr lang="ko-KR" altLang="en-US" sz="1749" dirty="0" smtClean="0">
                <a:solidFill>
                  <a:schemeClr val="tx1"/>
                </a:solidFill>
                <a:latin typeface="+mn-ea"/>
              </a:rPr>
              <a:t>등을 알고 싶습니다</a:t>
            </a:r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.</a:t>
            </a:r>
            <a:r>
              <a:rPr lang="ko-KR" altLang="en-US" sz="1749" smtClean="0">
                <a:solidFill>
                  <a:schemeClr val="tx1"/>
                </a:solidFill>
                <a:latin typeface="+mn-ea"/>
              </a:rPr>
              <a:t> </a:t>
            </a:r>
            <a:endParaRPr lang="ko-KR" altLang="en-US" sz="1749" dirty="0">
              <a:solidFill>
                <a:schemeClr val="tx1"/>
              </a:solidFill>
              <a:latin typeface="+mn-ea"/>
            </a:endParaRPr>
          </a:p>
        </p:txBody>
      </p:sp>
      <p:pic>
        <p:nvPicPr>
          <p:cNvPr id="15" name="그림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6126" y="1046103"/>
            <a:ext cx="1655244" cy="374772"/>
          </a:xfrm>
          <a:prstGeom prst="rect">
            <a:avLst/>
          </a:prstGeom>
        </p:spPr>
      </p:pic>
      <p:sp>
        <p:nvSpPr>
          <p:cNvPr id="36" name="직사각형 35"/>
          <p:cNvSpPr/>
          <p:nvPr/>
        </p:nvSpPr>
        <p:spPr>
          <a:xfrm>
            <a:off x="1138687" y="1406106"/>
            <a:ext cx="4011283" cy="442045"/>
          </a:xfrm>
          <a:prstGeom prst="rect">
            <a:avLst/>
          </a:prstGeom>
          <a:noFill/>
          <a:ln w="2540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>
              <a:latin typeface="+mn-ea"/>
            </a:endParaRPr>
          </a:p>
        </p:txBody>
      </p:sp>
      <p:sp>
        <p:nvSpPr>
          <p:cNvPr id="37" name="직사각형 36"/>
          <p:cNvSpPr/>
          <p:nvPr/>
        </p:nvSpPr>
        <p:spPr>
          <a:xfrm>
            <a:off x="-3476444" y="1245626"/>
            <a:ext cx="3344174" cy="76300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SE</a:t>
            </a:r>
            <a:r>
              <a:rPr lang="ko-KR" altLang="en-US" sz="1600" smtClean="0">
                <a:solidFill>
                  <a:schemeClr val="tx1"/>
                </a:solidFill>
                <a:latin typeface="+mn-ea"/>
              </a:rPr>
              <a:t>유형</a:t>
            </a:r>
            <a:r>
              <a:rPr lang="en-US" altLang="ko-KR" sz="1600" dirty="0">
                <a:solidFill>
                  <a:schemeClr val="tx1"/>
                </a:solidFill>
                <a:latin typeface="+mn-ea"/>
              </a:rPr>
              <a:t> 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+ </a:t>
            </a:r>
            <a:r>
              <a:rPr lang="ko-KR" altLang="en-US" sz="1600" smtClean="0">
                <a:solidFill>
                  <a:schemeClr val="tx1"/>
                </a:solidFill>
                <a:latin typeface="+mn-ea"/>
              </a:rPr>
              <a:t>기업명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 </a:t>
            </a:r>
            <a:endParaRPr lang="ko-KR" altLang="en-US" sz="16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38" name="직사각형 37"/>
          <p:cNvSpPr/>
          <p:nvPr/>
        </p:nvSpPr>
        <p:spPr>
          <a:xfrm>
            <a:off x="1138687" y="2281893"/>
            <a:ext cx="5917721" cy="1653040"/>
          </a:xfrm>
          <a:prstGeom prst="rect">
            <a:avLst/>
          </a:prstGeom>
          <a:noFill/>
          <a:ln w="2540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>
              <a:latin typeface="+mn-ea"/>
            </a:endParaRPr>
          </a:p>
        </p:txBody>
      </p:sp>
      <p:sp>
        <p:nvSpPr>
          <p:cNvPr id="39" name="직사각형 38"/>
          <p:cNvSpPr/>
          <p:nvPr/>
        </p:nvSpPr>
        <p:spPr>
          <a:xfrm>
            <a:off x="-3476444" y="2378071"/>
            <a:ext cx="3344174" cy="146068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기업 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&amp; </a:t>
            </a:r>
            <a:r>
              <a:rPr lang="ko-KR" altLang="en-US" sz="1600" smtClean="0">
                <a:solidFill>
                  <a:schemeClr val="tx1"/>
                </a:solidFill>
                <a:latin typeface="+mn-ea"/>
              </a:rPr>
              <a:t>제품 소개</a:t>
            </a:r>
            <a:endParaRPr lang="en-US" altLang="ko-KR" sz="1600" dirty="0" smtClean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42" name="직사각형 41"/>
          <p:cNvSpPr/>
          <p:nvPr/>
        </p:nvSpPr>
        <p:spPr>
          <a:xfrm>
            <a:off x="1138687" y="5367994"/>
            <a:ext cx="5917721" cy="953829"/>
          </a:xfrm>
          <a:prstGeom prst="rect">
            <a:avLst/>
          </a:prstGeom>
          <a:noFill/>
          <a:ln w="2540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>
              <a:latin typeface="+mn-ea"/>
            </a:endParaRPr>
          </a:p>
        </p:txBody>
      </p:sp>
      <p:sp>
        <p:nvSpPr>
          <p:cNvPr id="43" name="직사각형 42"/>
          <p:cNvSpPr/>
          <p:nvPr/>
        </p:nvSpPr>
        <p:spPr>
          <a:xfrm>
            <a:off x="-3476444" y="5445268"/>
            <a:ext cx="3344174" cy="80459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원하는 자문 내용</a:t>
            </a:r>
            <a:endParaRPr lang="ko-KR" altLang="en-US" sz="16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46" name="직사각형 45"/>
          <p:cNvSpPr/>
          <p:nvPr/>
        </p:nvSpPr>
        <p:spPr>
          <a:xfrm>
            <a:off x="1138687" y="6530119"/>
            <a:ext cx="5917721" cy="1785988"/>
          </a:xfrm>
          <a:prstGeom prst="rect">
            <a:avLst/>
          </a:prstGeom>
          <a:noFill/>
          <a:ln w="2540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dirty="0" smtClean="0">
                <a:latin typeface="+mn-ea"/>
              </a:rPr>
              <a:t> </a:t>
            </a:r>
            <a:endParaRPr lang="ko-KR" altLang="en-US" sz="1600">
              <a:latin typeface="+mn-ea"/>
            </a:endParaRPr>
          </a:p>
        </p:txBody>
      </p:sp>
      <p:sp>
        <p:nvSpPr>
          <p:cNvPr id="47" name="직사각형 46"/>
          <p:cNvSpPr/>
          <p:nvPr/>
        </p:nvSpPr>
        <p:spPr>
          <a:xfrm>
            <a:off x="-3478592" y="6530119"/>
            <a:ext cx="3344174" cy="178598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제품 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or </a:t>
            </a:r>
            <a:r>
              <a:rPr lang="ko-KR" altLang="en-US" sz="1600" smtClean="0">
                <a:solidFill>
                  <a:schemeClr val="tx1"/>
                </a:solidFill>
                <a:latin typeface="+mn-ea"/>
              </a:rPr>
              <a:t>소셜미션</a:t>
            </a:r>
            <a:endParaRPr lang="en-US" altLang="ko-KR" sz="1600" dirty="0" smtClean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관련 사진</a:t>
            </a:r>
            <a:endParaRPr lang="en-US" altLang="ko-KR" sz="1600" dirty="0" smtClean="0">
              <a:solidFill>
                <a:schemeClr val="tx1"/>
              </a:solidFill>
              <a:latin typeface="+mn-ea"/>
            </a:endParaRPr>
          </a:p>
          <a:p>
            <a:pPr algn="ctr"/>
            <a:endParaRPr lang="en-US" altLang="ko-KR" sz="1600" dirty="0" smtClean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en-US" altLang="ko-KR" sz="1600" b="1" dirty="0" smtClean="0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※ </a:t>
            </a:r>
            <a:r>
              <a:rPr lang="ko-KR" altLang="en-US" sz="1600" b="1" smtClean="0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기존 </a:t>
            </a:r>
            <a:r>
              <a:rPr lang="ko-KR" altLang="en-US" sz="1600" b="1" smtClean="0">
                <a:solidFill>
                  <a:srgbClr val="C00000"/>
                </a:solidFill>
                <a:latin typeface="+mn-ea"/>
              </a:rPr>
              <a:t>제품 사진 </a:t>
            </a:r>
            <a:r>
              <a:rPr lang="en-US" altLang="ko-KR" sz="1600" b="1" dirty="0" smtClean="0">
                <a:solidFill>
                  <a:srgbClr val="C00000"/>
                </a:solidFill>
                <a:latin typeface="+mn-ea"/>
              </a:rPr>
              <a:t/>
            </a:r>
            <a:br>
              <a:rPr lang="en-US" altLang="ko-KR" sz="1600" b="1" dirty="0" smtClean="0">
                <a:solidFill>
                  <a:srgbClr val="C00000"/>
                </a:solidFill>
                <a:latin typeface="+mn-ea"/>
              </a:rPr>
            </a:br>
            <a:r>
              <a:rPr lang="ko-KR" altLang="en-US" sz="1600" b="1" smtClean="0">
                <a:solidFill>
                  <a:srgbClr val="C00000"/>
                </a:solidFill>
                <a:latin typeface="+mn-ea"/>
              </a:rPr>
              <a:t>필수적으로 첨부</a:t>
            </a:r>
            <a:r>
              <a:rPr lang="en-US" altLang="ko-KR" sz="1600" b="1" dirty="0" smtClean="0">
                <a:solidFill>
                  <a:srgbClr val="C00000"/>
                </a:solidFill>
                <a:latin typeface="+mn-ea"/>
              </a:rPr>
              <a:t>!</a:t>
            </a:r>
            <a:endParaRPr lang="ko-KR" altLang="en-US" sz="1600" b="1" dirty="0">
              <a:solidFill>
                <a:srgbClr val="C00000"/>
              </a:solidFill>
              <a:latin typeface="+mn-ea"/>
            </a:endParaRPr>
          </a:p>
        </p:txBody>
      </p:sp>
      <p:cxnSp>
        <p:nvCxnSpPr>
          <p:cNvPr id="50" name="직선 화살표 연결선 49"/>
          <p:cNvCxnSpPr>
            <a:stCxn id="36" idx="1"/>
            <a:endCxn id="37" idx="3"/>
          </p:cNvCxnSpPr>
          <p:nvPr/>
        </p:nvCxnSpPr>
        <p:spPr>
          <a:xfrm flipH="1" flipV="1">
            <a:off x="-132270" y="1627128"/>
            <a:ext cx="1270957" cy="1"/>
          </a:xfrm>
          <a:prstGeom prst="straightConnector1">
            <a:avLst/>
          </a:prstGeom>
          <a:ln w="25400">
            <a:solidFill>
              <a:srgbClr val="FF0000"/>
            </a:solidFill>
            <a:prstDash val="sysDash"/>
            <a:headEnd type="stealth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직선 화살표 연결선 50"/>
          <p:cNvCxnSpPr>
            <a:stCxn id="38" idx="1"/>
            <a:endCxn id="39" idx="3"/>
          </p:cNvCxnSpPr>
          <p:nvPr/>
        </p:nvCxnSpPr>
        <p:spPr>
          <a:xfrm flipH="1">
            <a:off x="-132270" y="3108413"/>
            <a:ext cx="1270957" cy="0"/>
          </a:xfrm>
          <a:prstGeom prst="straightConnector1">
            <a:avLst/>
          </a:prstGeom>
          <a:ln w="25400">
            <a:solidFill>
              <a:srgbClr val="FF0000"/>
            </a:solidFill>
            <a:prstDash val="sysDash"/>
            <a:headEnd type="stealth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직선 화살표 연결선 52"/>
          <p:cNvCxnSpPr>
            <a:stCxn id="42" idx="1"/>
            <a:endCxn id="43" idx="3"/>
          </p:cNvCxnSpPr>
          <p:nvPr/>
        </p:nvCxnSpPr>
        <p:spPr>
          <a:xfrm flipH="1">
            <a:off x="-132270" y="5844909"/>
            <a:ext cx="1270957" cy="2657"/>
          </a:xfrm>
          <a:prstGeom prst="straightConnector1">
            <a:avLst/>
          </a:prstGeom>
          <a:ln w="25400">
            <a:solidFill>
              <a:srgbClr val="FF0000"/>
            </a:solidFill>
            <a:prstDash val="sysDash"/>
            <a:headEnd type="stealth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직선 화살표 연결선 53"/>
          <p:cNvCxnSpPr>
            <a:stCxn id="46" idx="1"/>
            <a:endCxn id="47" idx="3"/>
          </p:cNvCxnSpPr>
          <p:nvPr/>
        </p:nvCxnSpPr>
        <p:spPr>
          <a:xfrm flipH="1">
            <a:off x="-134418" y="7423113"/>
            <a:ext cx="1273105" cy="0"/>
          </a:xfrm>
          <a:prstGeom prst="straightConnector1">
            <a:avLst/>
          </a:prstGeom>
          <a:ln w="25400">
            <a:solidFill>
              <a:srgbClr val="FF0000"/>
            </a:solidFill>
            <a:prstDash val="sysDash"/>
            <a:headEnd type="stealth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직사각형 25"/>
          <p:cNvSpPr/>
          <p:nvPr/>
        </p:nvSpPr>
        <p:spPr>
          <a:xfrm>
            <a:off x="-287062" y="54606"/>
            <a:ext cx="2851497" cy="7821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5000" b="1" dirty="0" smtClean="0">
                <a:solidFill>
                  <a:srgbClr val="FF0000"/>
                </a:solidFill>
                <a:latin typeface="+mn-ea"/>
              </a:rPr>
              <a:t>[</a:t>
            </a:r>
            <a:r>
              <a:rPr lang="ko-KR" altLang="en-US" sz="5000" b="1" smtClean="0">
                <a:solidFill>
                  <a:srgbClr val="FF0000"/>
                </a:solidFill>
                <a:latin typeface="+mn-ea"/>
              </a:rPr>
              <a:t>예시</a:t>
            </a:r>
            <a:r>
              <a:rPr lang="en-US" altLang="ko-KR" sz="5000" b="1" dirty="0" smtClean="0">
                <a:solidFill>
                  <a:srgbClr val="FF0000"/>
                </a:solidFill>
                <a:latin typeface="+mn-ea"/>
              </a:rPr>
              <a:t>]</a:t>
            </a:r>
            <a:endParaRPr lang="ko-KR" altLang="en-US" sz="5000" b="1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27" name="직사각형 26"/>
          <p:cNvSpPr/>
          <p:nvPr/>
        </p:nvSpPr>
        <p:spPr>
          <a:xfrm>
            <a:off x="1423977" y="4249295"/>
            <a:ext cx="5395270" cy="7821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749" dirty="0" smtClean="0">
                <a:solidFill>
                  <a:schemeClr val="tx1"/>
                </a:solidFill>
                <a:latin typeface="+mn-ea"/>
              </a:rPr>
              <a:t>해당 제품은 연간 </a:t>
            </a:r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10,000</a:t>
            </a:r>
            <a:r>
              <a:rPr lang="ko-KR" altLang="en-US" sz="1749" smtClean="0">
                <a:solidFill>
                  <a:schemeClr val="tx1"/>
                </a:solidFill>
                <a:latin typeface="+mn-ea"/>
              </a:rPr>
              <a:t>개 정도 생산 및 판매하고 있으며</a:t>
            </a:r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1749" smtClean="0">
                <a:solidFill>
                  <a:schemeClr val="tx1"/>
                </a:solidFill>
                <a:latin typeface="+mn-ea"/>
              </a:rPr>
              <a:t>매출은 </a:t>
            </a:r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10</a:t>
            </a:r>
            <a:r>
              <a:rPr lang="ko-KR" altLang="en-US" sz="1749">
                <a:solidFill>
                  <a:schemeClr val="tx1"/>
                </a:solidFill>
                <a:latin typeface="+mn-ea"/>
              </a:rPr>
              <a:t>백</a:t>
            </a:r>
            <a:r>
              <a:rPr lang="ko-KR" altLang="en-US" sz="1749" smtClean="0">
                <a:solidFill>
                  <a:schemeClr val="tx1"/>
                </a:solidFill>
                <a:latin typeface="+mn-ea"/>
              </a:rPr>
              <a:t>만원입니다</a:t>
            </a:r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1749" smtClean="0">
                <a:solidFill>
                  <a:schemeClr val="tx1"/>
                </a:solidFill>
                <a:latin typeface="+mn-ea"/>
              </a:rPr>
              <a:t>현재 대림건설에 </a:t>
            </a:r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/>
            </a:r>
            <a:br>
              <a:rPr lang="en-US" altLang="ko-KR" sz="1749" dirty="0" smtClean="0">
                <a:solidFill>
                  <a:schemeClr val="tx1"/>
                </a:solidFill>
                <a:latin typeface="+mn-ea"/>
              </a:rPr>
            </a:br>
            <a:r>
              <a:rPr lang="ko-KR" altLang="en-US" sz="1749" smtClean="0">
                <a:solidFill>
                  <a:schemeClr val="tx1"/>
                </a:solidFill>
                <a:latin typeface="+mn-ea"/>
              </a:rPr>
              <a:t>입찰 참여 예정입니다</a:t>
            </a:r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. </a:t>
            </a:r>
            <a:endParaRPr lang="ko-KR" altLang="en-US" sz="1749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1136539" y="4180994"/>
            <a:ext cx="5917721" cy="953829"/>
          </a:xfrm>
          <a:prstGeom prst="rect">
            <a:avLst/>
          </a:prstGeom>
          <a:noFill/>
          <a:ln w="2540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>
              <a:latin typeface="+mn-ea"/>
            </a:endParaRPr>
          </a:p>
        </p:txBody>
      </p:sp>
      <p:sp>
        <p:nvSpPr>
          <p:cNvPr id="29" name="직사각형 28"/>
          <p:cNvSpPr/>
          <p:nvPr/>
        </p:nvSpPr>
        <p:spPr>
          <a:xfrm>
            <a:off x="-3478592" y="4258268"/>
            <a:ext cx="3344174" cy="80459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판매량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1600" smtClean="0">
                <a:solidFill>
                  <a:schemeClr val="tx1"/>
                </a:solidFill>
                <a:latin typeface="+mn-ea"/>
              </a:rPr>
              <a:t>매출 및 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/>
            </a:r>
            <a:br>
              <a:rPr lang="en-US" altLang="ko-KR" sz="1600" dirty="0" smtClean="0">
                <a:solidFill>
                  <a:schemeClr val="tx1"/>
                </a:solidFill>
                <a:latin typeface="+mn-ea"/>
              </a:rPr>
            </a:br>
            <a:r>
              <a:rPr lang="ko-KR" altLang="en-US" sz="1600" smtClean="0">
                <a:solidFill>
                  <a:schemeClr val="tx1"/>
                </a:solidFill>
                <a:latin typeface="+mn-ea"/>
              </a:rPr>
              <a:t>타겟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(</a:t>
            </a:r>
            <a:r>
              <a:rPr lang="ko-KR" altLang="en-US" sz="1600" smtClean="0">
                <a:solidFill>
                  <a:schemeClr val="tx1"/>
                </a:solidFill>
                <a:latin typeface="+mn-ea"/>
              </a:rPr>
              <a:t>또는 산업군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)</a:t>
            </a:r>
            <a:r>
              <a:rPr lang="ko-KR" altLang="en-US" sz="1600" smtClean="0">
                <a:solidFill>
                  <a:schemeClr val="tx1"/>
                </a:solidFill>
                <a:latin typeface="+mn-ea"/>
              </a:rPr>
              <a:t> </a:t>
            </a:r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등</a:t>
            </a:r>
            <a:endParaRPr lang="ko-KR" altLang="en-US" sz="1600" dirty="0">
              <a:solidFill>
                <a:schemeClr val="tx1"/>
              </a:solidFill>
              <a:latin typeface="+mn-ea"/>
            </a:endParaRPr>
          </a:p>
        </p:txBody>
      </p:sp>
      <p:cxnSp>
        <p:nvCxnSpPr>
          <p:cNvPr id="30" name="직선 화살표 연결선 29"/>
          <p:cNvCxnSpPr>
            <a:stCxn id="28" idx="1"/>
            <a:endCxn id="29" idx="3"/>
          </p:cNvCxnSpPr>
          <p:nvPr/>
        </p:nvCxnSpPr>
        <p:spPr>
          <a:xfrm flipH="1">
            <a:off x="-134418" y="4657909"/>
            <a:ext cx="1270957" cy="2657"/>
          </a:xfrm>
          <a:prstGeom prst="straightConnector1">
            <a:avLst/>
          </a:prstGeom>
          <a:ln w="25400">
            <a:solidFill>
              <a:srgbClr val="FF0000"/>
            </a:solidFill>
            <a:prstDash val="sysDash"/>
            <a:headEnd type="stealth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0542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직사각형 14"/>
          <p:cNvSpPr/>
          <p:nvPr/>
        </p:nvSpPr>
        <p:spPr>
          <a:xfrm>
            <a:off x="1400368" y="2321776"/>
            <a:ext cx="5630282" cy="1641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749" b="1" dirty="0" smtClean="0">
                <a:solidFill>
                  <a:schemeClr val="tx1"/>
                </a:solidFill>
                <a:latin typeface="+mn-ea"/>
              </a:rPr>
              <a:t>...</a:t>
            </a:r>
          </a:p>
          <a:p>
            <a:endParaRPr lang="en-US" altLang="ko-KR" sz="1749" b="1" dirty="0" smtClean="0">
              <a:solidFill>
                <a:schemeClr val="tx1"/>
              </a:solidFill>
              <a:latin typeface="+mn-ea"/>
            </a:endParaRPr>
          </a:p>
          <a:p>
            <a:endParaRPr lang="en-US" altLang="ko-KR" sz="1749" b="1" dirty="0">
              <a:solidFill>
                <a:schemeClr val="tx1"/>
              </a:solidFill>
              <a:latin typeface="+mn-ea"/>
            </a:endParaRPr>
          </a:p>
          <a:p>
            <a:r>
              <a:rPr lang="ko-KR" altLang="en-US" sz="1749" b="1" dirty="0">
                <a:solidFill>
                  <a:schemeClr val="tx1"/>
                </a:solidFill>
                <a:latin typeface="맑은 고딕" panose="020B0503020000020004" pitchFamily="50" charset="-127"/>
              </a:rPr>
              <a:t>〮 </a:t>
            </a:r>
            <a:r>
              <a:rPr lang="ko-KR" altLang="en-US" sz="1749" b="1" dirty="0">
                <a:solidFill>
                  <a:schemeClr val="tx1"/>
                </a:solidFill>
                <a:latin typeface="+mn-ea"/>
              </a:rPr>
              <a:t>품명</a:t>
            </a:r>
            <a:r>
              <a:rPr lang="en-US" altLang="ko-KR" sz="1749" b="1" dirty="0">
                <a:solidFill>
                  <a:schemeClr val="tx1"/>
                </a:solidFill>
                <a:latin typeface="+mn-ea"/>
              </a:rPr>
              <a:t>: </a:t>
            </a:r>
            <a:r>
              <a:rPr lang="ko-KR" altLang="en-US" sz="1749">
                <a:solidFill>
                  <a:schemeClr val="tx1"/>
                </a:solidFill>
                <a:latin typeface="+mn-ea"/>
              </a:rPr>
              <a:t> </a:t>
            </a:r>
            <a:r>
              <a:rPr lang="ko-KR" altLang="en-US" sz="1749" smtClean="0">
                <a:solidFill>
                  <a:schemeClr val="tx1"/>
                </a:solidFill>
                <a:latin typeface="+mn-ea"/>
              </a:rPr>
              <a:t>          </a:t>
            </a:r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           </a:t>
            </a:r>
            <a:r>
              <a:rPr lang="en-US" altLang="ko-KR" sz="1749" b="1" dirty="0" smtClean="0">
                <a:solidFill>
                  <a:schemeClr val="tx1"/>
                </a:solidFill>
                <a:latin typeface="+mn-ea"/>
              </a:rPr>
              <a:t>     </a:t>
            </a:r>
            <a:r>
              <a:rPr lang="en-US" altLang="ko-KR" sz="1749" b="1" dirty="0">
                <a:solidFill>
                  <a:schemeClr val="tx1"/>
                </a:solidFill>
                <a:latin typeface="맑은 고딕" panose="020B0503020000020004" pitchFamily="50" charset="-127"/>
              </a:rPr>
              <a:t>〮 </a:t>
            </a:r>
            <a:r>
              <a:rPr lang="ko-KR" altLang="en-US" sz="1749" b="1">
                <a:solidFill>
                  <a:schemeClr val="tx1"/>
                </a:solidFill>
                <a:latin typeface="+mn-ea"/>
              </a:rPr>
              <a:t>재질</a:t>
            </a:r>
            <a:r>
              <a:rPr lang="en-US" altLang="ko-KR" sz="1749" b="1" dirty="0">
                <a:solidFill>
                  <a:schemeClr val="tx1"/>
                </a:solidFill>
                <a:latin typeface="+mn-ea"/>
              </a:rPr>
              <a:t>: </a:t>
            </a:r>
            <a:r>
              <a:rPr lang="en-US" altLang="ko-KR" sz="1749" dirty="0">
                <a:solidFill>
                  <a:schemeClr val="tx1"/>
                </a:solidFill>
                <a:latin typeface="+mn-ea"/>
              </a:rPr>
              <a:t/>
            </a:r>
            <a:br>
              <a:rPr lang="en-US" altLang="ko-KR" sz="1749" dirty="0">
                <a:solidFill>
                  <a:schemeClr val="tx1"/>
                </a:solidFill>
                <a:latin typeface="+mn-ea"/>
              </a:rPr>
            </a:br>
            <a:r>
              <a:rPr lang="ko-KR" altLang="en-US" sz="1749">
                <a:solidFill>
                  <a:schemeClr val="tx1"/>
                </a:solidFill>
                <a:latin typeface="맑은 고딕" panose="020B0503020000020004" pitchFamily="50" charset="-127"/>
              </a:rPr>
              <a:t>〮 </a:t>
            </a:r>
            <a:r>
              <a:rPr lang="ko-KR" altLang="en-US" sz="1749" b="1">
                <a:solidFill>
                  <a:schemeClr val="tx1"/>
                </a:solidFill>
                <a:latin typeface="+mn-ea"/>
              </a:rPr>
              <a:t>사이즈</a:t>
            </a:r>
            <a:r>
              <a:rPr lang="en-US" altLang="ko-KR" sz="1749" b="1" dirty="0">
                <a:solidFill>
                  <a:schemeClr val="tx1"/>
                </a:solidFill>
                <a:latin typeface="+mn-ea"/>
              </a:rPr>
              <a:t>: </a:t>
            </a:r>
            <a:r>
              <a:rPr lang="en-US" altLang="ko-KR" sz="1749" b="1" dirty="0" smtClean="0">
                <a:solidFill>
                  <a:schemeClr val="tx1"/>
                </a:solidFill>
                <a:latin typeface="+mn-ea"/>
              </a:rPr>
              <a:t>                        </a:t>
            </a:r>
            <a:r>
              <a:rPr lang="en-US" altLang="ko-KR" sz="1749" b="1" dirty="0" smtClean="0">
                <a:solidFill>
                  <a:schemeClr val="tx1"/>
                </a:solidFill>
                <a:latin typeface="맑은 고딕" panose="020B0503020000020004" pitchFamily="50" charset="-127"/>
              </a:rPr>
              <a:t>〮 </a:t>
            </a:r>
            <a:r>
              <a:rPr lang="ko-KR" altLang="en-US" sz="1749" b="1">
                <a:solidFill>
                  <a:schemeClr val="tx1"/>
                </a:solidFill>
                <a:latin typeface="+mn-ea"/>
              </a:rPr>
              <a:t>공급단가</a:t>
            </a:r>
            <a:r>
              <a:rPr lang="en-US" altLang="ko-KR" sz="1749" b="1" dirty="0">
                <a:solidFill>
                  <a:schemeClr val="tx1"/>
                </a:solidFill>
                <a:latin typeface="+mn-ea"/>
              </a:rPr>
              <a:t>: </a:t>
            </a:r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                    </a:t>
            </a:r>
            <a:endParaRPr lang="en-US" altLang="ko-KR" sz="1749" dirty="0">
              <a:solidFill>
                <a:schemeClr val="tx1"/>
              </a:solidFill>
              <a:latin typeface="+mn-ea"/>
            </a:endParaRPr>
          </a:p>
          <a:p>
            <a:endParaRPr lang="ko-KR" altLang="en-US" sz="1749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0" name="직사각형 19"/>
          <p:cNvSpPr/>
          <p:nvPr/>
        </p:nvSpPr>
        <p:spPr>
          <a:xfrm>
            <a:off x="1426126" y="4327804"/>
            <a:ext cx="5395270" cy="7821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749" b="1" dirty="0" smtClean="0">
                <a:solidFill>
                  <a:schemeClr val="tx1"/>
                </a:solidFill>
                <a:latin typeface="+mn-ea"/>
              </a:rPr>
              <a:t>...</a:t>
            </a:r>
            <a:endParaRPr lang="ko-KR" altLang="en-US" sz="1749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1" name="직사각형 20"/>
          <p:cNvSpPr/>
          <p:nvPr/>
        </p:nvSpPr>
        <p:spPr>
          <a:xfrm>
            <a:off x="1426125" y="5474932"/>
            <a:ext cx="5395270" cy="7821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749" b="1" dirty="0" smtClean="0">
                <a:solidFill>
                  <a:schemeClr val="tx1"/>
                </a:solidFill>
                <a:latin typeface="+mn-ea"/>
              </a:rPr>
              <a:t>...</a:t>
            </a:r>
            <a:endParaRPr lang="ko-KR" altLang="en-US" sz="1749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1216109" y="947250"/>
            <a:ext cx="5761713" cy="9472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2623" dirty="0" smtClean="0">
                <a:solidFill>
                  <a:schemeClr val="tx1"/>
                </a:solidFill>
                <a:latin typeface="+mn-ea"/>
              </a:rPr>
              <a:t>                   </a:t>
            </a:r>
            <a:r>
              <a:rPr lang="ko-KR" altLang="en-US" sz="2223" b="1" smtClean="0">
                <a:solidFill>
                  <a:srgbClr val="E01A35"/>
                </a:solidFill>
                <a:latin typeface="+mn-ea"/>
              </a:rPr>
              <a:t>기업구매입찰 전략</a:t>
            </a:r>
            <a:r>
              <a:rPr lang="en-US" altLang="ko-KR" sz="2223" b="1" dirty="0" smtClean="0">
                <a:solidFill>
                  <a:schemeClr val="tx1"/>
                </a:solidFill>
                <a:latin typeface="+mn-ea"/>
              </a:rPr>
              <a:t> </a:t>
            </a:r>
            <a:r>
              <a:rPr lang="ko-KR" altLang="en-US" sz="2223" b="1" smtClean="0">
                <a:solidFill>
                  <a:srgbClr val="E18841"/>
                </a:solidFill>
                <a:latin typeface="+mn-ea"/>
              </a:rPr>
              <a:t>자문</a:t>
            </a:r>
            <a:endParaRPr lang="en-US" altLang="ko-KR" sz="2223" b="1" dirty="0">
              <a:solidFill>
                <a:srgbClr val="E18841"/>
              </a:solidFill>
              <a:latin typeface="+mn-ea"/>
            </a:endParaRPr>
          </a:p>
          <a:p>
            <a:r>
              <a:rPr lang="ko-KR" altLang="en-US" sz="2623" b="1" dirty="0" smtClean="0">
                <a:solidFill>
                  <a:schemeClr val="tx1"/>
                </a:solidFill>
                <a:latin typeface="+mn-ea"/>
              </a:rPr>
              <a:t>사회적 기업 </a:t>
            </a:r>
            <a:r>
              <a:rPr lang="en-US" altLang="ko-KR" sz="2623" b="1" dirty="0" smtClean="0">
                <a:solidFill>
                  <a:schemeClr val="tx1"/>
                </a:solidFill>
                <a:latin typeface="+mn-ea"/>
              </a:rPr>
              <a:t>OOO</a:t>
            </a:r>
            <a:r>
              <a:rPr lang="ko-KR" altLang="en-US" sz="2623" b="1" smtClean="0">
                <a:solidFill>
                  <a:schemeClr val="tx1"/>
                </a:solidFill>
                <a:latin typeface="+mn-ea"/>
              </a:rPr>
              <a:t>는</a:t>
            </a:r>
            <a:r>
              <a:rPr lang="en-US" altLang="ko-KR" sz="2623" b="1" dirty="0">
                <a:solidFill>
                  <a:schemeClr val="tx1"/>
                </a:solidFill>
                <a:latin typeface="+mn-ea"/>
              </a:rPr>
              <a:t>?</a:t>
            </a:r>
            <a:endParaRPr lang="ko-KR" altLang="en-US" sz="2623" b="1" dirty="0">
              <a:solidFill>
                <a:schemeClr val="tx1"/>
              </a:solidFill>
              <a:latin typeface="+mn-ea"/>
            </a:endParaRPr>
          </a:p>
        </p:txBody>
      </p:sp>
      <p:pic>
        <p:nvPicPr>
          <p:cNvPr id="9" name="그림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4760" y="1046103"/>
            <a:ext cx="1655244" cy="374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18246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175</TotalTime>
  <Words>169</Words>
  <Application>Microsoft Office PowerPoint</Application>
  <PresentationFormat>B4(ISO) 용지(250x353mm)</PresentationFormat>
  <Paragraphs>50</Paragraphs>
  <Slides>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8" baseType="lpstr">
      <vt:lpstr>맑은 고딕</vt:lpstr>
      <vt:lpstr>Arial</vt:lpstr>
      <vt:lpstr>Calibri</vt:lpstr>
      <vt:lpstr>Calibri Light</vt:lpstr>
      <vt:lpstr>Office 테마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Windows User</dc:creator>
  <cp:lastModifiedBy>Admin</cp:lastModifiedBy>
  <cp:revision>59</cp:revision>
  <dcterms:created xsi:type="dcterms:W3CDTF">2020-03-16T06:38:45Z</dcterms:created>
  <dcterms:modified xsi:type="dcterms:W3CDTF">2021-04-16T02:02:08Z</dcterms:modified>
</cp:coreProperties>
</file>