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0" r:id="rId3"/>
    <p:sldId id="258" r:id="rId4"/>
  </p:sldIdLst>
  <p:sldSz cx="8120063" cy="10826750" type="B4ISO"/>
  <p:notesSz cx="6858000" cy="9144000"/>
  <p:defaultTextStyle>
    <a:defPPr>
      <a:defRPr lang="ko-KR"/>
    </a:defPPr>
    <a:lvl1pPr marL="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1A35"/>
    <a:srgbClr val="E18841"/>
    <a:srgbClr val="FFD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8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0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1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8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9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85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43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0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0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06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6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35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1987" rtl="0" eaLnBrk="1" latinLnBrk="1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1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kprobono@happyprobono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8" y="1091579"/>
            <a:ext cx="5761713" cy="562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rgbClr val="E01A35"/>
                </a:solidFill>
                <a:latin typeface="+mn-ea"/>
              </a:rPr>
              <a:t>친환경 포장</a:t>
            </a:r>
            <a:r>
              <a:rPr lang="en-US" altLang="ko-KR" sz="24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400" b="1" smtClean="0">
                <a:solidFill>
                  <a:srgbClr val="E18841"/>
                </a:solidFill>
                <a:latin typeface="+mn-ea"/>
              </a:rPr>
              <a:t>자문</a:t>
            </a:r>
            <a:r>
              <a:rPr lang="en-US" altLang="ko-KR" sz="2400" b="1" dirty="0" smtClean="0">
                <a:solidFill>
                  <a:srgbClr val="E18841"/>
                </a:solidFill>
                <a:latin typeface="+mn-ea"/>
              </a:rPr>
              <a:t> </a:t>
            </a:r>
            <a:r>
              <a:rPr lang="ko-KR" altLang="en-US" sz="2400" b="1" smtClean="0">
                <a:solidFill>
                  <a:schemeClr val="tx1"/>
                </a:solidFill>
                <a:latin typeface="+mn-ea"/>
              </a:rPr>
              <a:t>신청 방법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82502" y="1890452"/>
            <a:ext cx="6355060" cy="7555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AutoNum type="arabicPeriod"/>
            </a:pP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SK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프로보노 홈페이지에 회원 가입 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AutoNum type="arabicPeriod"/>
            </a:pPr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아래 질문에 대한 답을 여기에 적어주세요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기업명과 유형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소셜벤처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사회적기업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사회적협동조합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>
                <a:solidFill>
                  <a:schemeClr val="tx1"/>
                </a:solidFill>
                <a:latin typeface="+mn-ea"/>
              </a:rPr>
              <a:t>을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알려주세요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.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담당자 직책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성함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및 연락처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핸드폰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이메일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를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친환경 포장 자문을 희망하는 제품을 적어주세요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주요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타겟은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누구인가요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smtClean="0">
                <a:solidFill>
                  <a:schemeClr val="tx1"/>
                </a:solidFill>
                <a:latin typeface="+mn-ea"/>
              </a:rPr>
              <a:t>성별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smtClean="0">
                <a:solidFill>
                  <a:schemeClr val="tx1"/>
                </a:solidFill>
                <a:latin typeface="+mn-ea"/>
              </a:rPr>
              <a:t>연령 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친환경 포장 교체 시점은 언제이신가요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1600" b="1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기존 포장은 어떻게 구성되어있나요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구체적으로 자문 받고 싶은 내용은 무엇인가요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 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기존 제품의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600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비닐포장을 친환경으로 교체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등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ko-KR" altLang="en-US" sz="2000" b="1" dirty="0" err="1" smtClean="0">
                <a:solidFill>
                  <a:schemeClr val="tx1"/>
                </a:solidFill>
                <a:latin typeface="+mn-ea"/>
              </a:rPr>
              <a:t>세번째</a:t>
            </a:r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 슬라이드의 템플릿 내용을 채워주세요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Font typeface="+mj-lt"/>
              <a:buAutoNum type="arabicPeriod" startAt="3"/>
            </a:pPr>
            <a:endParaRPr lang="en-US" altLang="ko-KR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번 질문의 답과 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번 템플릿 내용을 채운 파일을 메일로 보내주세요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이메일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주소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  <a:hlinkClick r:id="rId3"/>
              </a:rPr>
              <a:t>skprobono@sangsangwoori.com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감사합니다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!</a:t>
            </a:r>
            <a:endParaRPr lang="en-US" altLang="ko-KR" sz="2000" b="1" dirty="0">
              <a:solidFill>
                <a:schemeClr val="tx1"/>
              </a:solidFill>
              <a:latin typeface="+mn-ea"/>
            </a:endParaRPr>
          </a:p>
          <a:p>
            <a:endParaRPr lang="ko-KR" altLang="en-US" sz="20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077" y="9767987"/>
            <a:ext cx="1320275" cy="29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6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        </a:t>
            </a:r>
            <a:r>
              <a:rPr lang="ko-KR" altLang="en-US" sz="2223" b="1" smtClean="0">
                <a:solidFill>
                  <a:srgbClr val="E01A35"/>
                </a:solidFill>
                <a:latin typeface="+mn-ea"/>
              </a:rPr>
              <a:t>친환경 포장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18841"/>
                </a:solidFill>
                <a:latin typeface="+mn-ea"/>
              </a:rPr>
              <a:t>자문</a:t>
            </a:r>
            <a:endParaRPr lang="en-US" altLang="ko-KR" sz="2223" b="1" dirty="0">
              <a:solidFill>
                <a:srgbClr val="E18841"/>
              </a:solidFill>
              <a:latin typeface="+mn-ea"/>
            </a:endParaRP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400368" y="2321776"/>
            <a:ext cx="5630282" cy="1641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장애인 일자리 창출을 위해 설립 됐습니다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저희는 장애인들과 함께 쿠키를 만들고 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en-US" altLang="ko-KR" sz="1749" b="1" dirty="0" smtClean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r>
              <a:rPr lang="ko-KR" altLang="en-US" sz="1749" b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 dirty="0">
                <a:solidFill>
                  <a:schemeClr val="tx1"/>
                </a:solidFill>
                <a:latin typeface="+mn-ea"/>
              </a:rPr>
              <a:t>품명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맛있는 쿠키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749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>
                <a:solidFill>
                  <a:schemeClr val="tx1"/>
                </a:solidFill>
                <a:latin typeface="+mn-ea"/>
              </a:rPr>
              <a:t>사이즈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300x300x500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mm</a:t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en-US" altLang="ko-KR" sz="1749" b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 smtClean="0">
                <a:solidFill>
                  <a:schemeClr val="tx1"/>
                </a:solidFill>
                <a:latin typeface="맑은 고딕" panose="020B0503020000020004" pitchFamily="50" charset="-127"/>
              </a:rPr>
              <a:t>포장</a:t>
            </a:r>
            <a:r>
              <a:rPr lang="ko-KR" altLang="en-US" sz="1749" b="1" smtClean="0">
                <a:solidFill>
                  <a:schemeClr val="tx1"/>
                </a:solidFill>
                <a:latin typeface="+mn-ea"/>
              </a:rPr>
              <a:t>재질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비닐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(PP),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종이 박스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(PP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코팅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) 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>
                <a:solidFill>
                  <a:schemeClr val="tx1"/>
                </a:solidFill>
                <a:latin typeface="+mn-ea"/>
              </a:rPr>
            </a:br>
            <a:r>
              <a:rPr lang="en-US" altLang="ko-KR" sz="1749" b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>
                <a:solidFill>
                  <a:schemeClr val="tx1"/>
                </a:solidFill>
                <a:latin typeface="+mn-ea"/>
              </a:rPr>
              <a:t>공급단가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10,000</a:t>
            </a:r>
            <a:r>
              <a:rPr lang="ko-KR" altLang="en-US" sz="1749">
                <a:solidFill>
                  <a:schemeClr val="tx1"/>
                </a:solidFill>
                <a:latin typeface="+mn-ea"/>
              </a:rPr>
              <a:t>원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                    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1426125" y="544917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현재 쿠키를 비닐 포장하고 있는데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친환경 필름인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PLA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교체하고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372" y="1046103"/>
            <a:ext cx="1655244" cy="374772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1138687" y="1406106"/>
            <a:ext cx="4011283" cy="44204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3476444" y="1245626"/>
            <a:ext cx="3344174" cy="7630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SE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유형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+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기업명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138687" y="2281893"/>
            <a:ext cx="5917721" cy="1653040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3476444" y="2378071"/>
            <a:ext cx="3344174" cy="14606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&amp;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제품 소개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138687" y="5367994"/>
            <a:ext cx="5917721" cy="953829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-3476444" y="5445268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원하는 자문 내용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138687" y="6530119"/>
            <a:ext cx="5917721" cy="1785988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latin typeface="+mn-ea"/>
              </a:rPr>
              <a:t> </a:t>
            </a:r>
            <a:endParaRPr lang="ko-KR" altLang="en-US" sz="1600"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-3478592" y="6530119"/>
            <a:ext cx="3344174" cy="17859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제품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소셜미션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관련 사진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600" b="1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기존 </a:t>
            </a:r>
            <a:r>
              <a:rPr lang="ko-KR" altLang="en-US" sz="1600" b="1" smtClean="0">
                <a:solidFill>
                  <a:srgbClr val="C00000"/>
                </a:solidFill>
                <a:latin typeface="+mn-ea"/>
              </a:rPr>
              <a:t>제품 </a:t>
            </a:r>
            <a:r>
              <a:rPr lang="en-US" altLang="ko-KR" sz="1600" b="1" dirty="0" smtClean="0">
                <a:solidFill>
                  <a:srgbClr val="C00000"/>
                </a:solidFill>
                <a:latin typeface="+mn-ea"/>
              </a:rPr>
              <a:t>&amp; </a:t>
            </a:r>
            <a:r>
              <a:rPr lang="ko-KR" altLang="en-US" sz="1600" b="1" smtClean="0">
                <a:solidFill>
                  <a:srgbClr val="C00000"/>
                </a:solidFill>
                <a:latin typeface="+mn-ea"/>
              </a:rPr>
              <a:t>포장 사진 </a:t>
            </a:r>
            <a:r>
              <a:rPr lang="en-US" altLang="ko-KR" sz="1600" b="1" dirty="0" smtClean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ko-KR" sz="1600" b="1" dirty="0" smtClean="0">
                <a:solidFill>
                  <a:srgbClr val="C00000"/>
                </a:solidFill>
                <a:latin typeface="+mn-ea"/>
              </a:rPr>
            </a:br>
            <a:r>
              <a:rPr lang="ko-KR" altLang="en-US" sz="1600" b="1" smtClean="0">
                <a:solidFill>
                  <a:srgbClr val="C00000"/>
                </a:solidFill>
                <a:latin typeface="+mn-ea"/>
              </a:rPr>
              <a:t>필수적으로 첨부</a:t>
            </a:r>
            <a:r>
              <a:rPr lang="en-US" altLang="ko-KR" sz="1600" b="1" dirty="0" smtClean="0">
                <a:solidFill>
                  <a:srgbClr val="C00000"/>
                </a:solidFill>
                <a:latin typeface="+mn-ea"/>
              </a:rPr>
              <a:t>!</a:t>
            </a:r>
            <a:endParaRPr lang="ko-KR" altLang="en-US" sz="1600" b="1" dirty="0">
              <a:solidFill>
                <a:srgbClr val="C00000"/>
              </a:solidFill>
              <a:latin typeface="+mn-ea"/>
            </a:endParaRPr>
          </a:p>
        </p:txBody>
      </p:sp>
      <p:cxnSp>
        <p:nvCxnSpPr>
          <p:cNvPr id="50" name="직선 화살표 연결선 49"/>
          <p:cNvCxnSpPr>
            <a:stCxn id="36" idx="1"/>
            <a:endCxn id="37" idx="3"/>
          </p:cNvCxnSpPr>
          <p:nvPr/>
        </p:nvCxnSpPr>
        <p:spPr>
          <a:xfrm flipH="1" flipV="1">
            <a:off x="-132270" y="1627128"/>
            <a:ext cx="1270957" cy="1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38" idx="1"/>
            <a:endCxn id="39" idx="3"/>
          </p:cNvCxnSpPr>
          <p:nvPr/>
        </p:nvCxnSpPr>
        <p:spPr>
          <a:xfrm flipH="1">
            <a:off x="-132270" y="3108413"/>
            <a:ext cx="1270957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42" idx="1"/>
            <a:endCxn id="43" idx="3"/>
          </p:cNvCxnSpPr>
          <p:nvPr/>
        </p:nvCxnSpPr>
        <p:spPr>
          <a:xfrm flipH="1">
            <a:off x="-132270" y="5844909"/>
            <a:ext cx="1270957" cy="2657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46" idx="1"/>
            <a:endCxn id="47" idx="3"/>
          </p:cNvCxnSpPr>
          <p:nvPr/>
        </p:nvCxnSpPr>
        <p:spPr>
          <a:xfrm flipH="1">
            <a:off x="-134418" y="7423113"/>
            <a:ext cx="1273105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-287062" y="54606"/>
            <a:ext cx="2851497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000" b="1" dirty="0" smtClean="0">
                <a:solidFill>
                  <a:srgbClr val="FF0000"/>
                </a:solidFill>
                <a:latin typeface="+mn-ea"/>
              </a:rPr>
              <a:t>[</a:t>
            </a:r>
            <a:r>
              <a:rPr lang="ko-KR" altLang="en-US" sz="5000" b="1" smtClean="0">
                <a:solidFill>
                  <a:srgbClr val="FF0000"/>
                </a:solidFill>
                <a:latin typeface="+mn-ea"/>
              </a:rPr>
              <a:t>예시</a:t>
            </a:r>
            <a:r>
              <a:rPr lang="en-US" altLang="ko-KR" sz="5000" b="1" dirty="0" smtClean="0">
                <a:solidFill>
                  <a:srgbClr val="FF0000"/>
                </a:solidFill>
                <a:latin typeface="+mn-ea"/>
              </a:rPr>
              <a:t>]</a:t>
            </a:r>
            <a:endParaRPr lang="ko-KR" altLang="en-US" sz="5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423977" y="4249295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해당 제품은 연간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10,000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 정도 생산 및 판매하고 있으며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매출은 약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5,000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만원입니다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 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136539" y="4180994"/>
            <a:ext cx="5917721" cy="953829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3478592" y="4258268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판매량 및 매출 등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30" name="직선 화살표 연결선 29"/>
          <p:cNvCxnSpPr>
            <a:stCxn id="28" idx="1"/>
            <a:endCxn id="29" idx="3"/>
          </p:cNvCxnSpPr>
          <p:nvPr/>
        </p:nvCxnSpPr>
        <p:spPr>
          <a:xfrm flipH="1">
            <a:off x="-134418" y="4657909"/>
            <a:ext cx="1270957" cy="2657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54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1400368" y="2321776"/>
            <a:ext cx="5630282" cy="1641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        </a:t>
            </a:r>
            <a:r>
              <a:rPr lang="ko-KR" altLang="en-US" sz="2223" b="1" smtClean="0">
                <a:solidFill>
                  <a:srgbClr val="E01A35"/>
                </a:solidFill>
                <a:latin typeface="+mn-ea"/>
              </a:rPr>
              <a:t>친환경 포장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18841"/>
                </a:solidFill>
                <a:latin typeface="+mn-ea"/>
              </a:rPr>
              <a:t>자문</a:t>
            </a:r>
            <a:endParaRPr lang="en-US" altLang="ko-KR" sz="2223" b="1" dirty="0">
              <a:solidFill>
                <a:srgbClr val="E18841"/>
              </a:solidFill>
              <a:latin typeface="+mn-ea"/>
            </a:endParaRP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493" y="1046103"/>
            <a:ext cx="1655244" cy="3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82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187</Words>
  <Application>Microsoft Office PowerPoint</Application>
  <PresentationFormat>B4(ISO) 용지(250x353mm)</PresentationFormat>
  <Paragraphs>49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Admin</cp:lastModifiedBy>
  <cp:revision>54</cp:revision>
  <dcterms:created xsi:type="dcterms:W3CDTF">2020-03-16T06:38:45Z</dcterms:created>
  <dcterms:modified xsi:type="dcterms:W3CDTF">2021-04-16T02:02:40Z</dcterms:modified>
</cp:coreProperties>
</file>