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0" r:id="rId3"/>
    <p:sldId id="258" r:id="rId4"/>
  </p:sldIdLst>
  <p:sldSz cx="8120063" cy="10826750" type="B4ISO"/>
  <p:notesSz cx="6858000" cy="9144000"/>
  <p:defaultTextStyle>
    <a:defPPr>
      <a:defRPr lang="ko-KR"/>
    </a:defPPr>
    <a:lvl1pPr marL="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1pPr>
    <a:lvl2pPr marL="516727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2pPr>
    <a:lvl3pPr marL="1033455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3pPr>
    <a:lvl4pPr marL="1550182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4pPr>
    <a:lvl5pPr marL="206691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5pPr>
    <a:lvl6pPr marL="2583637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6pPr>
    <a:lvl7pPr marL="3100365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7pPr>
    <a:lvl8pPr marL="3617092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8pPr>
    <a:lvl9pPr marL="413382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8841"/>
    <a:srgbClr val="E01A35"/>
    <a:srgbClr val="FFD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74" d="100"/>
          <a:sy n="74" d="100"/>
        </p:scale>
        <p:origin x="28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005" y="1771879"/>
            <a:ext cx="6902054" cy="3769313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008" y="5686551"/>
            <a:ext cx="6090047" cy="261395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00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619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10920" y="576424"/>
            <a:ext cx="1750889" cy="917517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8255" y="576424"/>
            <a:ext cx="5151165" cy="917517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518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693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026" y="2699172"/>
            <a:ext cx="7003554" cy="4503626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026" y="7245404"/>
            <a:ext cx="7003554" cy="2368351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/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285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254" y="2882121"/>
            <a:ext cx="3451027" cy="68694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0782" y="2882121"/>
            <a:ext cx="3451027" cy="68694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943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576427"/>
            <a:ext cx="7003554" cy="209267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9313" y="2654058"/>
            <a:ext cx="3435167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313" y="3954771"/>
            <a:ext cx="3435167" cy="5816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10783" y="2654058"/>
            <a:ext cx="3452084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10783" y="3954771"/>
            <a:ext cx="3452084" cy="5816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68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1002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006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2084" y="1558854"/>
            <a:ext cx="4110782" cy="7694010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065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52084" y="1558854"/>
            <a:ext cx="4110782" cy="7694010"/>
          </a:xfrm>
        </p:spPr>
        <p:txBody>
          <a:bodyPr anchor="t"/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67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255" y="576427"/>
            <a:ext cx="7003554" cy="2092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255" y="2882121"/>
            <a:ext cx="7003554" cy="686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8254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ACF3D-AD54-4270-A354-64DCF57B9BBC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771" y="10034796"/>
            <a:ext cx="2740521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795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735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11987" rtl="0" eaLnBrk="1" latinLnBrk="1" hangingPunct="1">
        <a:lnSpc>
          <a:spcPct val="90000"/>
        </a:lnSpc>
        <a:spcBef>
          <a:spcPct val="0"/>
        </a:spcBef>
        <a:buNone/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997" indent="-202997" algn="l" defTabSz="811987" rtl="0" eaLnBrk="1" latinLnBrk="1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kprobono@happyprobono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1216108" y="1091579"/>
            <a:ext cx="5761713" cy="5623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rgbClr val="E01A35"/>
                </a:solidFill>
                <a:latin typeface="+mn-ea"/>
              </a:rPr>
              <a:t>플라스틱제품양산</a:t>
            </a:r>
            <a:r>
              <a:rPr lang="en-US" altLang="ko-KR" sz="2400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400" b="1" smtClean="0">
                <a:solidFill>
                  <a:srgbClr val="E18841"/>
                </a:solidFill>
                <a:latin typeface="+mn-ea"/>
              </a:rPr>
              <a:t>자문패키지</a:t>
            </a:r>
            <a:r>
              <a:rPr lang="en-US" altLang="ko-KR" sz="2400" b="1" dirty="0" smtClean="0">
                <a:solidFill>
                  <a:srgbClr val="E18841"/>
                </a:solidFill>
                <a:latin typeface="+mn-ea"/>
              </a:rPr>
              <a:t> </a:t>
            </a:r>
            <a:r>
              <a:rPr lang="ko-KR" altLang="en-US" sz="2400" b="1" smtClean="0">
                <a:solidFill>
                  <a:schemeClr val="tx1"/>
                </a:solidFill>
                <a:latin typeface="+mn-ea"/>
              </a:rPr>
              <a:t>신청 방법</a:t>
            </a:r>
            <a:endParaRPr lang="ko-KR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882502" y="1890452"/>
            <a:ext cx="6355060" cy="75554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AutoNum type="arabicPeriod"/>
            </a:pP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SK</a:t>
            </a:r>
            <a:r>
              <a:rPr lang="ko-KR" altLang="en-US" sz="2000" b="1" smtClean="0">
                <a:solidFill>
                  <a:schemeClr val="tx1"/>
                </a:solidFill>
                <a:latin typeface="+mn-ea"/>
              </a:rPr>
              <a:t>프로보노 홈페이지에 회원 가입 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AutoNum type="arabicPeriod"/>
            </a:pPr>
            <a:r>
              <a:rPr lang="ko-KR" altLang="en-US" sz="2000" b="1" dirty="0" smtClean="0">
                <a:solidFill>
                  <a:schemeClr val="tx1"/>
                </a:solidFill>
                <a:latin typeface="+mn-ea"/>
              </a:rPr>
              <a:t>아래 질문에 대한 답을 여기에 적어주세요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기업명과 유형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소셜벤처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사회적기업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사회적협동조합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600">
                <a:solidFill>
                  <a:schemeClr val="tx1"/>
                </a:solidFill>
                <a:latin typeface="+mn-ea"/>
              </a:rPr>
              <a:t>을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알려주세요</a:t>
            </a:r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.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담당자 성함 및 연락처를 알려주세요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양산 자문을 희망하는 제품을 적어주세요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주요 </a:t>
            </a: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타겟은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누구인가요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smtClean="0">
                <a:solidFill>
                  <a:schemeClr val="tx1"/>
                </a:solidFill>
                <a:latin typeface="+mn-ea"/>
              </a:rPr>
              <a:t>성별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smtClean="0">
                <a:solidFill>
                  <a:schemeClr val="tx1"/>
                </a:solidFill>
                <a:latin typeface="+mn-ea"/>
              </a:rPr>
              <a:t>연령 등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</a:p>
          <a:p>
            <a:pPr marL="285750" indent="-28575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양산 시점은 언제이신가요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</a:t>
            </a:r>
          </a:p>
          <a:p>
            <a:pPr marL="285750" indent="-28575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구체적으로 자문 받고 싶은 내용은 무엇인가요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 (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적용가능소재 제안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CAE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해석지원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금형 설계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금형 제작업체 소개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생산조건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Setting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등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</a:p>
          <a:p>
            <a:pPr marL="285750" indent="-285750">
              <a:buFontTx/>
              <a:buChar char="-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ko-KR" altLang="en-US" sz="2000" b="1" dirty="0" err="1" smtClean="0">
                <a:solidFill>
                  <a:schemeClr val="tx1"/>
                </a:solidFill>
                <a:latin typeface="+mn-ea"/>
              </a:rPr>
              <a:t>세번째</a:t>
            </a:r>
            <a:r>
              <a:rPr lang="ko-KR" altLang="en-US" sz="2000" b="1" dirty="0" smtClean="0">
                <a:solidFill>
                  <a:schemeClr val="tx1"/>
                </a:solidFill>
                <a:latin typeface="+mn-ea"/>
              </a:rPr>
              <a:t> 슬라이드의 템플릿 내용을 채워주세요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342900" indent="-342900">
              <a:buFont typeface="+mj-lt"/>
              <a:buAutoNum type="arabicPeriod" startAt="3"/>
            </a:pPr>
            <a:endParaRPr lang="en-US" altLang="ko-KR" sz="2000" b="1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ko-KR" altLang="en-US" sz="2000" b="1" smtClean="0">
                <a:solidFill>
                  <a:schemeClr val="tx1"/>
                </a:solidFill>
                <a:latin typeface="+mn-ea"/>
              </a:rPr>
              <a:t>번 질문의 답과 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3</a:t>
            </a:r>
            <a:r>
              <a:rPr lang="ko-KR" altLang="en-US" sz="2000" b="1" smtClean="0">
                <a:solidFill>
                  <a:schemeClr val="tx1"/>
                </a:solidFill>
                <a:latin typeface="+mn-ea"/>
              </a:rPr>
              <a:t>번 템플릿 내용을 채운 파일을 메일로 보내주세요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342900" indent="-34290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Tx/>
              <a:buChar char="-"/>
            </a:pP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이메일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주소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  <a:hlinkClick r:id="rId3"/>
              </a:rPr>
              <a:t>skprobono@sangsangwoori.com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2000" b="1" dirty="0" smtClean="0">
                <a:solidFill>
                  <a:schemeClr val="tx1"/>
                </a:solidFill>
                <a:latin typeface="+mn-ea"/>
              </a:rPr>
              <a:t>감사합니다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!</a:t>
            </a:r>
            <a:endParaRPr lang="en-US" altLang="ko-KR" sz="2000" b="1" dirty="0">
              <a:solidFill>
                <a:schemeClr val="tx1"/>
              </a:solidFill>
              <a:latin typeface="+mn-ea"/>
            </a:endParaRPr>
          </a:p>
          <a:p>
            <a:endParaRPr lang="ko-KR" altLang="en-US" sz="2000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077" y="9767987"/>
            <a:ext cx="1320275" cy="29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6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>
                <a:solidFill>
                  <a:schemeClr val="tx1"/>
                </a:solidFill>
                <a:latin typeface="+mn-ea"/>
              </a:rPr>
              <a:t>              </a:t>
            </a:r>
            <a:r>
              <a:rPr lang="en-US" altLang="ko-KR" sz="2623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223" b="1" smtClean="0">
                <a:solidFill>
                  <a:srgbClr val="E01A35"/>
                </a:solidFill>
                <a:latin typeface="+mn-ea"/>
              </a:rPr>
              <a:t>플라스틱제품양산</a:t>
            </a:r>
            <a:r>
              <a:rPr lang="en-US" altLang="ko-KR" sz="2223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223" b="1" smtClean="0">
                <a:solidFill>
                  <a:srgbClr val="E18841"/>
                </a:solidFill>
                <a:latin typeface="+mn-ea"/>
              </a:rPr>
              <a:t>자문패키지</a:t>
            </a:r>
            <a:endParaRPr lang="en-US" altLang="ko-KR" sz="2223" b="1" dirty="0">
              <a:solidFill>
                <a:srgbClr val="E18841"/>
              </a:solidFill>
              <a:latin typeface="+mn-ea"/>
            </a:endParaRP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400368" y="2321776"/>
            <a:ext cx="5630282" cy="1641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전기 인프라가 없는 개발도상국의 에너지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749" dirty="0" smtClean="0">
                <a:solidFill>
                  <a:schemeClr val="tx1"/>
                </a:solidFill>
                <a:latin typeface="+mn-ea"/>
              </a:rPr>
            </a:b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문제 해결에 기여하기 위해 설립 됐습니다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그래서 현지인이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5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달러에 구매가 가능한 저가의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749" dirty="0" smtClean="0">
                <a:solidFill>
                  <a:schemeClr val="tx1"/>
                </a:solidFill>
                <a:latin typeface="+mn-ea"/>
              </a:rPr>
            </a:b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태양광 기반 전등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/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충전기를 </a:t>
            </a:r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만들었습니다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426126" y="432780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전등 기능으로 어두움에 의한 사고를 미연에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749" dirty="0" smtClean="0">
                <a:solidFill>
                  <a:schemeClr val="tx1"/>
                </a:solidFill>
                <a:latin typeface="+mn-ea"/>
              </a:rPr>
            </a:b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방지하고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충전 기능으로 핸드폰을 충전 합니다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426125" y="5474932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개발도상국의 열악한 환경에도 </a:t>
            </a:r>
            <a:r>
              <a:rPr lang="ko-KR" altLang="en-US" sz="1749" dirty="0" err="1" smtClean="0">
                <a:solidFill>
                  <a:schemeClr val="tx1"/>
                </a:solidFill>
                <a:latin typeface="+mn-ea"/>
              </a:rPr>
              <a:t>사용가능한</a:t>
            </a:r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 내구성이 강한 플라스틱 소재를 </a:t>
            </a:r>
            <a:r>
              <a:rPr lang="ko-KR" altLang="en-US" sz="1749" dirty="0" err="1" smtClean="0">
                <a:solidFill>
                  <a:schemeClr val="tx1"/>
                </a:solidFill>
                <a:latin typeface="+mn-ea"/>
              </a:rPr>
              <a:t>추천받고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,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749" dirty="0" err="1" smtClean="0">
                <a:solidFill>
                  <a:schemeClr val="tx1"/>
                </a:solidFill>
                <a:latin typeface="+mn-ea"/>
              </a:rPr>
              <a:t>금형</a:t>
            </a:r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 설계에 도움을 받고 싶습니다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399330" y="8629537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제품 양산을 통해 에너지 불평등 문제 해결에 함께 해주세요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!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116" y="1046103"/>
            <a:ext cx="1655244" cy="374772"/>
          </a:xfrm>
          <a:prstGeom prst="rect">
            <a:avLst/>
          </a:prstGeom>
        </p:spPr>
      </p:pic>
      <p:sp>
        <p:nvSpPr>
          <p:cNvPr id="36" name="직사각형 35"/>
          <p:cNvSpPr/>
          <p:nvPr/>
        </p:nvSpPr>
        <p:spPr>
          <a:xfrm>
            <a:off x="1138687" y="1406106"/>
            <a:ext cx="4011283" cy="44204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3476444" y="1245626"/>
            <a:ext cx="3344174" cy="7630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SE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유형</a:t>
            </a:r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+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기업명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138687" y="2281893"/>
            <a:ext cx="5917721" cy="1653040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3476444" y="2378071"/>
            <a:ext cx="3344174" cy="14606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&amp;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제품 소개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(~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한 문제 해결을 위해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이런 제품을 만들었어요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1138687" y="4305341"/>
            <a:ext cx="5917721" cy="80459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-3476444" y="4305341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제품을 통한 사회문제 해결 방식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or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제품에 사용된 기술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1138687" y="5419510"/>
            <a:ext cx="5917721" cy="953829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-3476444" y="5496784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원하는 자문 내용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1138687" y="8607075"/>
            <a:ext cx="5917721" cy="80459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-3476444" y="8607075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마무리 </a:t>
            </a: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멘트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1138687" y="6581635"/>
            <a:ext cx="5917721" cy="1785988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>
                <a:latin typeface="+mn-ea"/>
              </a:rPr>
              <a:t> </a:t>
            </a:r>
            <a:endParaRPr lang="ko-KR" altLang="en-US" sz="1600">
              <a:latin typeface="+mn-ea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-3476444" y="6581635"/>
            <a:ext cx="3344174" cy="17859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제품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or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소셜미션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관련 사진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600" b="1" smtClean="0">
                <a:solidFill>
                  <a:schemeClr val="tx1"/>
                </a:solidFill>
                <a:latin typeface="+mn-ea"/>
              </a:rPr>
              <a:t>제품 샘플 사진 필수적으로 </a:t>
            </a:r>
            <a:endParaRPr lang="en-US" altLang="ko-KR" sz="1600" b="1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b="1" dirty="0" smtClean="0">
                <a:solidFill>
                  <a:schemeClr val="tx1"/>
                </a:solidFill>
                <a:latin typeface="+mn-ea"/>
              </a:rPr>
              <a:t>첨부</a:t>
            </a:r>
            <a:r>
              <a:rPr lang="en-US" altLang="ko-KR" sz="1600" b="1" dirty="0" smtClean="0">
                <a:solidFill>
                  <a:schemeClr val="tx1"/>
                </a:solidFill>
                <a:latin typeface="+mn-ea"/>
              </a:rPr>
              <a:t>!</a:t>
            </a:r>
            <a:endParaRPr lang="ko-KR" altLang="en-US" sz="1600" b="1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50" name="직선 화살표 연결선 49"/>
          <p:cNvCxnSpPr>
            <a:stCxn id="36" idx="1"/>
            <a:endCxn id="37" idx="3"/>
          </p:cNvCxnSpPr>
          <p:nvPr/>
        </p:nvCxnSpPr>
        <p:spPr>
          <a:xfrm flipH="1" flipV="1">
            <a:off x="-132270" y="1627128"/>
            <a:ext cx="1270957" cy="1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>
            <a:stCxn id="38" idx="1"/>
            <a:endCxn id="39" idx="3"/>
          </p:cNvCxnSpPr>
          <p:nvPr/>
        </p:nvCxnSpPr>
        <p:spPr>
          <a:xfrm flipH="1">
            <a:off x="-132270" y="3108413"/>
            <a:ext cx="1270957" cy="0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화살표 연결선 51"/>
          <p:cNvCxnSpPr>
            <a:stCxn id="40" idx="1"/>
            <a:endCxn id="41" idx="3"/>
          </p:cNvCxnSpPr>
          <p:nvPr/>
        </p:nvCxnSpPr>
        <p:spPr>
          <a:xfrm flipH="1">
            <a:off x="-132270" y="4707639"/>
            <a:ext cx="1270957" cy="0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>
            <a:stCxn id="42" idx="1"/>
            <a:endCxn id="43" idx="3"/>
          </p:cNvCxnSpPr>
          <p:nvPr/>
        </p:nvCxnSpPr>
        <p:spPr>
          <a:xfrm flipH="1">
            <a:off x="-132270" y="5896425"/>
            <a:ext cx="1270957" cy="2657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>
            <a:stCxn id="46" idx="1"/>
            <a:endCxn id="47" idx="3"/>
          </p:cNvCxnSpPr>
          <p:nvPr/>
        </p:nvCxnSpPr>
        <p:spPr>
          <a:xfrm flipH="1">
            <a:off x="-132270" y="7474629"/>
            <a:ext cx="1270957" cy="0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>
            <a:stCxn id="44" idx="1"/>
            <a:endCxn id="45" idx="3"/>
          </p:cNvCxnSpPr>
          <p:nvPr/>
        </p:nvCxnSpPr>
        <p:spPr>
          <a:xfrm flipH="1">
            <a:off x="-132270" y="9009373"/>
            <a:ext cx="1270957" cy="0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-287062" y="54606"/>
            <a:ext cx="2851497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000" b="1" dirty="0" smtClean="0">
                <a:solidFill>
                  <a:srgbClr val="FF0000"/>
                </a:solidFill>
                <a:latin typeface="+mn-ea"/>
              </a:rPr>
              <a:t>[</a:t>
            </a:r>
            <a:r>
              <a:rPr lang="ko-KR" altLang="en-US" sz="5000" b="1" smtClean="0">
                <a:solidFill>
                  <a:srgbClr val="FF0000"/>
                </a:solidFill>
                <a:latin typeface="+mn-ea"/>
              </a:rPr>
              <a:t>예시</a:t>
            </a:r>
            <a:r>
              <a:rPr lang="en-US" altLang="ko-KR" sz="5000" b="1" dirty="0" smtClean="0">
                <a:solidFill>
                  <a:srgbClr val="FF0000"/>
                </a:solidFill>
                <a:latin typeface="+mn-ea"/>
              </a:rPr>
              <a:t>]</a:t>
            </a:r>
            <a:endParaRPr lang="ko-KR" altLang="en-US" sz="5000" b="1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4054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116" y="1046103"/>
            <a:ext cx="1655244" cy="374772"/>
          </a:xfrm>
          <a:prstGeom prst="rect">
            <a:avLst/>
          </a:prstGeom>
        </p:spPr>
      </p:pic>
      <p:sp>
        <p:nvSpPr>
          <p:cNvPr id="14" name="직사각형 13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>
                <a:solidFill>
                  <a:schemeClr val="tx1"/>
                </a:solidFill>
                <a:latin typeface="+mn-ea"/>
              </a:rPr>
              <a:t>              </a:t>
            </a:r>
            <a:r>
              <a:rPr lang="en-US" altLang="ko-KR" sz="2623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223" b="1" smtClean="0">
                <a:solidFill>
                  <a:srgbClr val="E01A35"/>
                </a:solidFill>
                <a:latin typeface="+mn-ea"/>
              </a:rPr>
              <a:t>플라스틱제품양산</a:t>
            </a:r>
            <a:r>
              <a:rPr lang="en-US" altLang="ko-KR" sz="2223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223" b="1" smtClean="0">
                <a:solidFill>
                  <a:srgbClr val="E18841"/>
                </a:solidFill>
                <a:latin typeface="+mn-ea"/>
              </a:rPr>
              <a:t>자문패키지</a:t>
            </a:r>
            <a:endParaRPr lang="en-US" altLang="ko-KR" sz="2223" b="1" dirty="0">
              <a:solidFill>
                <a:srgbClr val="E18841"/>
              </a:solidFill>
              <a:latin typeface="+mn-ea"/>
            </a:endParaRP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400368" y="2321776"/>
            <a:ext cx="5630282" cy="1641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...</a:t>
            </a:r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426126" y="432780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...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426125" y="5474932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...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1399330" y="8629537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...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11824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210</Words>
  <Application>Microsoft Office PowerPoint</Application>
  <PresentationFormat>B4(ISO) 용지(250x353mm)</PresentationFormat>
  <Paragraphs>53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User</dc:creator>
  <cp:lastModifiedBy>Windows User</cp:lastModifiedBy>
  <cp:revision>42</cp:revision>
  <dcterms:created xsi:type="dcterms:W3CDTF">2020-03-16T06:38:45Z</dcterms:created>
  <dcterms:modified xsi:type="dcterms:W3CDTF">2021-03-09T06:46:14Z</dcterms:modified>
</cp:coreProperties>
</file>